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10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pt/photo/1379755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C3D0B1-093B-7F4D-B839-B17E4FE15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94274" y="2241272"/>
            <a:ext cx="6472700" cy="1928536"/>
          </a:xfrm>
        </p:spPr>
        <p:txBody>
          <a:bodyPr>
            <a:normAutofit/>
          </a:bodyPr>
          <a:lstStyle/>
          <a:p>
            <a:r>
              <a:rPr lang="af-ZA" sz="8800" b="0" i="0" dirty="0">
                <a:effectLst/>
                <a:latin typeface="Jumble" panose="020F0502020204030204" pitchFamily="2" charset="0"/>
              </a:rPr>
              <a:t>NA Digital</a:t>
            </a:r>
            <a:endParaRPr lang="ru-RU" sz="88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F57C80-A1F1-BD43-B4C1-2031776EE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0300" y="6202546"/>
            <a:ext cx="6934200" cy="1196607"/>
          </a:xfrm>
        </p:spPr>
        <p:txBody>
          <a:bodyPr>
            <a:normAutofit/>
          </a:bodyPr>
          <a:lstStyle/>
          <a:p>
            <a:r>
              <a:rPr lang="af-ZA" sz="2800" b="0" i="0" dirty="0">
                <a:effectLst/>
                <a:latin typeface="Helvetica Neue"/>
              </a:rPr>
              <a:t>Dias de aprendizaje cullera 2026</a:t>
            </a:r>
            <a:endParaRPr lang="ru-RU" sz="28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667B5E14-B89F-E740-87CA-8CBD76365C2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17087" y="751615"/>
            <a:ext cx="5551284" cy="54555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14541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82CC60-E1ED-CB41-8F65-C8A3480F5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9912"/>
            <a:ext cx="10131425" cy="1456267"/>
          </a:xfrm>
        </p:spPr>
        <p:txBody>
          <a:bodyPr>
            <a:normAutofit/>
          </a:bodyPr>
          <a:lstStyle/>
          <a:p>
            <a:r>
              <a:rPr lang="es-E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es NA Virtual?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C57FDE-D71A-934E-A496-E7CA926337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293" y="833727"/>
            <a:ext cx="7614308" cy="458282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Aparte de las reuniones virtuales, también se realizan reuniones de servicio vía zoom tanto a nivel local como regional. Se realizan talleres vía plataformas de videoconferencia. Se han realizado y se realizan convivencias de manera virtual. Nos da presencia a través de los medios digitales en las convivencias presenciales y eventos regionales e internacionales.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 lo que englobe tener comunicación utilizando medios digitales no físicos se podría considerar NA virtual.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E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concepto tenéis de lo que es NA Virtual?</a:t>
            </a:r>
            <a:endParaRPr lang="ru-RU" u="sng" dirty="0"/>
          </a:p>
        </p:txBody>
      </p:sp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429F4C1C-A3FB-4749-85A3-150F1573821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092623" y="1308100"/>
            <a:ext cx="4779281" cy="4965699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15144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D0C7C6-95FF-A249-948B-6AF52B03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 eclosiona la virtualidad en global?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91727-B3A1-B543-970C-96A86A3C2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2142068"/>
            <a:ext cx="5294828" cy="28283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empezasteis a utilizar la virtualidad en la pandemia?</a:t>
            </a:r>
            <a:endParaRPr lang="ru-RU" sz="28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99D3B254-22C6-1A46-A2C6-B6F22F080BB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389" b="6389"/>
          <a:stretch/>
        </p:blipFill>
        <p:spPr>
          <a:xfrm>
            <a:off x="4806950" y="2065867"/>
            <a:ext cx="7191105" cy="3788189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233101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ED811-E23F-CC43-89E5-9D45609D8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herramientas que la virtualidad  dispone; grupos por WhatsApp, NA conecta, páginas web, Etc.…</a:t>
            </a:r>
            <a:endParaRPr lang="ru-RU" sz="2800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1AA4F6-1B2F-6F4E-9F16-376A3EB6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1337733"/>
            <a:ext cx="10131425" cy="3649133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¿Os resulta cómodo y sencillo la utilización de estas herramientas?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28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mejorarías?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4EA1D0FB-CB37-C346-A954-3D001263E4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0094" b="10094"/>
          <a:stretch/>
        </p:blipFill>
        <p:spPr>
          <a:xfrm>
            <a:off x="3776283" y="3372958"/>
            <a:ext cx="8128000" cy="3485042"/>
          </a:xfrm>
          <a:prstGeom prst="snip2DiagRect">
            <a:avLst>
              <a:gd name="adj1" fmla="val 19557"/>
              <a:gd name="adj2" fmla="val 18731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92723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720DE9-42D8-544F-B4BA-5692301B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957" y="-234949"/>
            <a:ext cx="10131425" cy="2540000"/>
          </a:xfrm>
        </p:spPr>
        <p:txBody>
          <a:bodyPr>
            <a:noAutofit/>
          </a:bodyPr>
          <a:lstStyle/>
          <a:p>
            <a:pPr algn="ctr"/>
            <a:r>
              <a:rPr lang="es-ES" sz="2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Desarrollo de la virtualidad en los diferentes subcomités que proporcionen un primer contacto a través de las pantallas para posteriormente  desarrollar esos servicios</a:t>
            </a:r>
            <a:endParaRPr lang="ru-RU" sz="2800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779147D-C155-A843-85B9-EEEB05B26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319093"/>
            <a:ext cx="11633199" cy="39719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¿Tienes alguna idea para implementar la virtualidad en algún servicio de NA?</a:t>
            </a:r>
            <a:endParaRPr lang="ru-RU" sz="2800" dirty="0"/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884DAF23-6D35-6A4B-A4E3-BB78A0912C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473696" y="2990850"/>
            <a:ext cx="8044954" cy="37719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65972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5400DC-1A7B-844A-80E5-DAFA6DA13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Conclusiones</a:t>
            </a:r>
            <a:endParaRPr lang="ru-RU" u="sng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917B78-3516-6445-81A8-A76C5735B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2" y="775413"/>
            <a:ext cx="7406234" cy="4370125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ES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s-E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onclusiones a las que hemos llegado para que se sigan completando</a:t>
            </a:r>
            <a:endParaRPr lang="es-ES" sz="2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s-E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id="{F8E23DCC-EE0A-BB42-BD8E-02E2DC2BA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516" y="609600"/>
            <a:ext cx="4070384" cy="6105575"/>
          </a:xfrm>
          <a:prstGeom prst="roundRect">
            <a:avLst>
              <a:gd name="adj" fmla="val 283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3BF609-8027-7FC9-FFBD-4F981634E046}"/>
              </a:ext>
            </a:extLst>
          </p:cNvPr>
          <p:cNvSpPr txBox="1"/>
          <p:nvPr/>
        </p:nvSpPr>
        <p:spPr>
          <a:xfrm>
            <a:off x="7825318" y="42660"/>
            <a:ext cx="44327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READY PLAYER ONE</a:t>
            </a:r>
          </a:p>
        </p:txBody>
      </p:sp>
    </p:spTree>
    <p:extLst>
      <p:ext uri="{BB962C8B-B14F-4D97-AF65-F5344CB8AC3E}">
        <p14:creationId xmlns:p14="http://schemas.microsoft.com/office/powerpoint/2010/main" val="3297595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203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Helvetica Neue</vt:lpstr>
      <vt:lpstr>Jumble</vt:lpstr>
      <vt:lpstr>Небесная</vt:lpstr>
      <vt:lpstr>NA Digital</vt:lpstr>
      <vt:lpstr>Que es NA Virtual?</vt:lpstr>
      <vt:lpstr>Cuando eclosiona la virtualidad en global?</vt:lpstr>
      <vt:lpstr>herramientas que la virtualidad  dispone; grupos por WhatsApp, NA conecta, páginas web, Etc.…</vt:lpstr>
      <vt:lpstr>Desarrollo de la virtualidad en los diferentes subcomités que proporcionen un primer contacto a través de las pantallas para posteriormente  desarrollar esos servicios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Ready Player One</dc:title>
  <dc:creator>Неизвестный пользователь</dc:creator>
  <cp:lastModifiedBy>jon mielgo martin</cp:lastModifiedBy>
  <cp:revision>6</cp:revision>
  <dcterms:created xsi:type="dcterms:W3CDTF">2021-02-18T05:43:45Z</dcterms:created>
  <dcterms:modified xsi:type="dcterms:W3CDTF">2026-03-02T20:55:24Z</dcterms:modified>
</cp:coreProperties>
</file>