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Gill Sans" panose="020B0604020202020204" charset="0"/>
      <p:regular r:id="rId18"/>
      <p:bold r:id="rId19"/>
    </p:embeddedFont>
    <p:embeddedFont>
      <p:font typeface="Merriweather" panose="020B0604020202020204" charset="0"/>
      <p:regular r:id="rId20"/>
      <p:bold r:id="rId21"/>
      <p:italic r:id="rId22"/>
      <p:boldItalic r:id="rId23"/>
    </p:embeddedFon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VjJM9Vdpghi32wyLQOxmcTBXZP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12"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org/wp-content/uploads/2024/08/Vision-SP-2023.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org/wp-content/uploads/2024/06/SP-IDT-Frame_29Marb07.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rcoticosanonimos.es/wp-content/uploads/2023/11/Spanish_Group_Business_Mtg_Jun2012.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narcoticosanonimos.es/wp-content/uploads/2023/11/Spanish_Leadership_Dec2012.pdf" TargetMode="External"/><Relationship Id="rId4" Type="http://schemas.openxmlformats.org/officeDocument/2006/relationships/hyperlink" Target="https://www.narcoticosanonimos.es/wp-content/uploads/2023/11/Spanish_GTS_roles-responsibility-rev_Jun2012.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org/wp-content/uploads/2024/05/CS_3122-IP-22-Spanish.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na.org/wp-content/uploads/2024/05/CS_3129-IP-29-Spanish.pdf" TargetMode="External"/><Relationship Id="rId4" Type="http://schemas.openxmlformats.org/officeDocument/2006/relationships/hyperlink" Target="https://na.org/wp-content/uploads/2024/05/CS_3116-IP-16-Spanish.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C</a:t>
            </a:r>
            <a:endParaRPr/>
          </a:p>
        </p:txBody>
      </p:sp>
      <p:sp>
        <p:nvSpPr>
          <p:cNvPr id="89" name="Google Shape;8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5db209d5d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35db209d5d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B + D</a:t>
            </a:r>
            <a:endParaRPr/>
          </a:p>
        </p:txBody>
      </p:sp>
      <p:sp>
        <p:nvSpPr>
          <p:cNvPr id="157" name="Google Shape;157;g35db209d5d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47563b44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347563b44a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visión de servicio </a:t>
            </a:r>
            <a:r>
              <a:rPr lang="es-ES" u="sng">
                <a:solidFill>
                  <a:schemeClr val="hlink"/>
                </a:solidFill>
                <a:hlinkClick r:id="rId3"/>
              </a:rPr>
              <a:t>https://na.org/wp-content/uploads/2024/08/Vision-SP-2023.pdf</a:t>
            </a:r>
            <a:endParaRPr/>
          </a:p>
          <a:p>
            <a:pPr marL="0" lvl="0" indent="0" algn="l" rtl="0">
              <a:lnSpc>
                <a:spcPct val="100000"/>
              </a:lnSpc>
              <a:spcBef>
                <a:spcPts val="0"/>
              </a:spcBef>
              <a:spcAft>
                <a:spcPts val="0"/>
              </a:spcAft>
              <a:buSzPts val="1400"/>
              <a:buNone/>
            </a:pPr>
            <a:endParaRPr/>
          </a:p>
        </p:txBody>
      </p:sp>
      <p:sp>
        <p:nvSpPr>
          <p:cNvPr id="99" name="Google Shape;99;g347563b44a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958e466c0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958e466c0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3958e466c04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958e466c0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958e466c04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3958e466c04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bd7a17e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35bd7a17e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B - Guía del Grupo</a:t>
            </a:r>
            <a:endParaRPr/>
          </a:p>
        </p:txBody>
      </p:sp>
      <p:sp>
        <p:nvSpPr>
          <p:cNvPr id="117" name="Google Shape;117;g35bd7a17e9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5bd7a17e9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35bd7a17e93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s-ES"/>
              <a:t>B- Guía del Grupo</a:t>
            </a:r>
            <a:endParaRPr/>
          </a:p>
        </p:txBody>
      </p:sp>
      <p:sp>
        <p:nvSpPr>
          <p:cNvPr id="124" name="Google Shape;124;g35bd7a17e93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B- </a:t>
            </a:r>
            <a:r>
              <a:rPr lang="es-ES" u="sng">
                <a:solidFill>
                  <a:schemeClr val="hlink"/>
                </a:solidFill>
                <a:hlinkClick r:id="rId3"/>
              </a:rPr>
              <a:t>https://na.org/wp-content/uploads/2024/06/SP-IDT-Frame_29Marb07.pdf</a:t>
            </a:r>
            <a:endParaRPr/>
          </a:p>
          <a:p>
            <a:pPr marL="0" lvl="0" indent="0" algn="l" rtl="0">
              <a:lnSpc>
                <a:spcPct val="100000"/>
              </a:lnSpc>
              <a:spcBef>
                <a:spcPts val="0"/>
              </a:spcBef>
              <a:spcAft>
                <a:spcPts val="0"/>
              </a:spcAft>
              <a:buSzPts val="1400"/>
              <a:buNone/>
            </a:pPr>
            <a:endParaRPr/>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a:t>D</a:t>
            </a:r>
            <a:br>
              <a:rPr lang="es-ES"/>
            </a:br>
            <a:r>
              <a:rPr lang="es-ES" u="sng">
                <a:solidFill>
                  <a:schemeClr val="hlink"/>
                </a:solidFill>
                <a:hlinkClick r:id="rId3"/>
              </a:rPr>
              <a:t>https://www.narcoticosanonimos.es/wp-content/uploads/2023/11/Spanish_Group_Business_Mtg_Jun2012.pdf</a:t>
            </a:r>
            <a:br>
              <a:rPr lang="es-ES"/>
            </a:br>
            <a:r>
              <a:rPr lang="es-ES" u="sng">
                <a:solidFill>
                  <a:schemeClr val="hlink"/>
                </a:solidFill>
                <a:hlinkClick r:id="rId4"/>
              </a:rPr>
              <a:t>https://www.narcoticosanonimos.es/wp-content/uploads/2023/11/Spanish_GTS_roles-responsibility-rev_Jun2012.pdf</a:t>
            </a:r>
            <a:br>
              <a:rPr lang="es-ES"/>
            </a:br>
            <a:r>
              <a:rPr lang="es-ES" u="sng">
                <a:solidFill>
                  <a:schemeClr val="hlink"/>
                </a:solidFill>
                <a:hlinkClick r:id="rId5"/>
              </a:rPr>
              <a:t>https://www.narcoticosanonimos.es/wp-content/uploads/2023/11/Spanish_Leadership_Dec2012.pdf</a:t>
            </a:r>
            <a:br>
              <a:rPr lang="es-ES"/>
            </a:br>
            <a:endParaRPr/>
          </a:p>
        </p:txBody>
      </p:sp>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D</a:t>
            </a:r>
            <a:br>
              <a:rPr lang="es-ES"/>
            </a:br>
            <a:r>
              <a:rPr lang="es-ES" u="sng">
                <a:solidFill>
                  <a:schemeClr val="hlink"/>
                </a:solidFill>
                <a:hlinkClick r:id="rId3"/>
              </a:rPr>
              <a:t>https://na.org/wp-content/uploads/2024/05/CS_3122-IP-22-Spanish.pdf</a:t>
            </a:r>
            <a:endParaRPr/>
          </a:p>
          <a:p>
            <a:pPr marL="0" lvl="0" indent="0" algn="l" rtl="0">
              <a:lnSpc>
                <a:spcPct val="100000"/>
              </a:lnSpc>
              <a:spcBef>
                <a:spcPts val="0"/>
              </a:spcBef>
              <a:spcAft>
                <a:spcPts val="0"/>
              </a:spcAft>
              <a:buSzPts val="1400"/>
              <a:buNone/>
            </a:pPr>
            <a:r>
              <a:rPr lang="es-ES" u="sng">
                <a:solidFill>
                  <a:schemeClr val="hlink"/>
                </a:solidFill>
                <a:hlinkClick r:id="rId4"/>
              </a:rPr>
              <a:t>https://na.org/wp-content/uploads/2024/05/CS_3116-IP-16-Spanish.pdf</a:t>
            </a:r>
            <a:endParaRPr/>
          </a:p>
          <a:p>
            <a:pPr marL="0" lvl="0" indent="0" algn="l" rtl="0">
              <a:lnSpc>
                <a:spcPct val="100000"/>
              </a:lnSpc>
              <a:spcBef>
                <a:spcPts val="0"/>
              </a:spcBef>
              <a:spcAft>
                <a:spcPts val="0"/>
              </a:spcAft>
              <a:buSzPts val="1400"/>
              <a:buNone/>
            </a:pPr>
            <a:r>
              <a:rPr lang="es-ES" u="sng">
                <a:solidFill>
                  <a:schemeClr val="hlink"/>
                </a:solidFill>
                <a:hlinkClick r:id="rId5"/>
              </a:rPr>
              <a:t>https://na.org/wp-content/uploads/2024/05/CS_3129-IP-29-Spanish.pdf</a:t>
            </a:r>
            <a:endParaRPr/>
          </a:p>
          <a:p>
            <a:pPr marL="0" lvl="0" indent="0" algn="l" rtl="0">
              <a:lnSpc>
                <a:spcPct val="100000"/>
              </a:lnSpc>
              <a:spcBef>
                <a:spcPts val="0"/>
              </a:spcBef>
              <a:spcAft>
                <a:spcPts val="0"/>
              </a:spcAft>
              <a:buSzPts val="1400"/>
              <a:buNone/>
            </a:pPr>
            <a:endParaRPr/>
          </a:p>
        </p:txBody>
      </p:sp>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3"/>
        <p:cNvGrpSpPr/>
        <p:nvPr/>
      </p:nvGrpSpPr>
      <p:grpSpPr>
        <a:xfrm>
          <a:off x="0" y="0"/>
          <a:ext cx="0" cy="0"/>
          <a:chOff x="0" y="0"/>
          <a:chExt cx="0" cy="0"/>
        </a:xfrm>
      </p:grpSpPr>
      <p:sp>
        <p:nvSpPr>
          <p:cNvPr id="14" name="Google Shape;14;g378ecf99440_2_5"/>
          <p:cNvSpPr/>
          <p:nvPr/>
        </p:nvSpPr>
        <p:spPr>
          <a:xfrm>
            <a:off x="-167" y="0"/>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5" name="Google Shape;15;g378ecf99440_2_5"/>
          <p:cNvSpPr txBox="1">
            <a:spLocks noGrp="1"/>
          </p:cNvSpPr>
          <p:nvPr>
            <p:ph type="ctrTitle"/>
          </p:nvPr>
        </p:nvSpPr>
        <p:spPr>
          <a:xfrm>
            <a:off x="415600" y="719633"/>
            <a:ext cx="11360700" cy="17100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 name="Google Shape;16;g378ecf99440_2_5"/>
          <p:cNvSpPr txBox="1">
            <a:spLocks noGrp="1"/>
          </p:cNvSpPr>
          <p:nvPr>
            <p:ph type="subTitle" idx="1"/>
          </p:nvPr>
        </p:nvSpPr>
        <p:spPr>
          <a:xfrm>
            <a:off x="415600" y="2504747"/>
            <a:ext cx="5656800" cy="984300"/>
          </a:xfrm>
          <a:prstGeom prst="rect">
            <a:avLst/>
          </a:prstGeom>
        </p:spPr>
        <p:txBody>
          <a:bodyPr spcFirstLastPara="1" wrap="square" lIns="121900" tIns="121900" rIns="121900" bIns="121900" anchor="t" anchorCtr="0">
            <a:normAutofit/>
          </a:bodyPr>
          <a:lstStyle>
            <a:lvl1pPr lvl="0">
              <a:lnSpc>
                <a:spcPct val="100000"/>
              </a:lnSpc>
              <a:spcBef>
                <a:spcPts val="0"/>
              </a:spcBef>
              <a:spcAft>
                <a:spcPts val="0"/>
              </a:spcAft>
              <a:buClr>
                <a:schemeClr val="lt2"/>
              </a:buClr>
              <a:buSzPts val="2100"/>
              <a:buNone/>
              <a:defRPr sz="2100">
                <a:solidFill>
                  <a:schemeClr val="lt2"/>
                </a:solidFill>
              </a:defRPr>
            </a:lvl1pPr>
            <a:lvl2pPr lvl="1">
              <a:lnSpc>
                <a:spcPct val="100000"/>
              </a:lnSpc>
              <a:spcBef>
                <a:spcPts val="0"/>
              </a:spcBef>
              <a:spcAft>
                <a:spcPts val="0"/>
              </a:spcAft>
              <a:buClr>
                <a:schemeClr val="lt2"/>
              </a:buClr>
              <a:buSzPts val="2100"/>
              <a:buNone/>
              <a:defRPr sz="2100">
                <a:solidFill>
                  <a:schemeClr val="lt2"/>
                </a:solidFill>
              </a:defRPr>
            </a:lvl2pPr>
            <a:lvl3pPr lvl="2">
              <a:lnSpc>
                <a:spcPct val="100000"/>
              </a:lnSpc>
              <a:spcBef>
                <a:spcPts val="0"/>
              </a:spcBef>
              <a:spcAft>
                <a:spcPts val="0"/>
              </a:spcAft>
              <a:buClr>
                <a:schemeClr val="lt2"/>
              </a:buClr>
              <a:buSzPts val="2100"/>
              <a:buNone/>
              <a:defRPr sz="2100">
                <a:solidFill>
                  <a:schemeClr val="lt2"/>
                </a:solidFill>
              </a:defRPr>
            </a:lvl3pPr>
            <a:lvl4pPr lvl="3">
              <a:lnSpc>
                <a:spcPct val="100000"/>
              </a:lnSpc>
              <a:spcBef>
                <a:spcPts val="0"/>
              </a:spcBef>
              <a:spcAft>
                <a:spcPts val="0"/>
              </a:spcAft>
              <a:buClr>
                <a:schemeClr val="lt2"/>
              </a:buClr>
              <a:buSzPts val="2100"/>
              <a:buNone/>
              <a:defRPr sz="2100">
                <a:solidFill>
                  <a:schemeClr val="lt2"/>
                </a:solidFill>
              </a:defRPr>
            </a:lvl4pPr>
            <a:lvl5pPr lvl="4">
              <a:lnSpc>
                <a:spcPct val="100000"/>
              </a:lnSpc>
              <a:spcBef>
                <a:spcPts val="0"/>
              </a:spcBef>
              <a:spcAft>
                <a:spcPts val="0"/>
              </a:spcAft>
              <a:buClr>
                <a:schemeClr val="lt2"/>
              </a:buClr>
              <a:buSzPts val="2100"/>
              <a:buNone/>
              <a:defRPr sz="2100">
                <a:solidFill>
                  <a:schemeClr val="lt2"/>
                </a:solidFill>
              </a:defRPr>
            </a:lvl5pPr>
            <a:lvl6pPr lvl="5">
              <a:lnSpc>
                <a:spcPct val="100000"/>
              </a:lnSpc>
              <a:spcBef>
                <a:spcPts val="0"/>
              </a:spcBef>
              <a:spcAft>
                <a:spcPts val="0"/>
              </a:spcAft>
              <a:buClr>
                <a:schemeClr val="lt2"/>
              </a:buClr>
              <a:buSzPts val="2100"/>
              <a:buNone/>
              <a:defRPr sz="2100">
                <a:solidFill>
                  <a:schemeClr val="lt2"/>
                </a:solidFill>
              </a:defRPr>
            </a:lvl6pPr>
            <a:lvl7pPr lvl="6">
              <a:lnSpc>
                <a:spcPct val="100000"/>
              </a:lnSpc>
              <a:spcBef>
                <a:spcPts val="0"/>
              </a:spcBef>
              <a:spcAft>
                <a:spcPts val="0"/>
              </a:spcAft>
              <a:buClr>
                <a:schemeClr val="lt2"/>
              </a:buClr>
              <a:buSzPts val="2100"/>
              <a:buNone/>
              <a:defRPr sz="2100">
                <a:solidFill>
                  <a:schemeClr val="lt2"/>
                </a:solidFill>
              </a:defRPr>
            </a:lvl7pPr>
            <a:lvl8pPr lvl="7">
              <a:lnSpc>
                <a:spcPct val="100000"/>
              </a:lnSpc>
              <a:spcBef>
                <a:spcPts val="0"/>
              </a:spcBef>
              <a:spcAft>
                <a:spcPts val="0"/>
              </a:spcAft>
              <a:buClr>
                <a:schemeClr val="lt2"/>
              </a:buClr>
              <a:buSzPts val="2100"/>
              <a:buNone/>
              <a:defRPr sz="2100">
                <a:solidFill>
                  <a:schemeClr val="lt2"/>
                </a:solidFill>
              </a:defRPr>
            </a:lvl8pPr>
            <a:lvl9pPr lvl="8">
              <a:lnSpc>
                <a:spcPct val="100000"/>
              </a:lnSpc>
              <a:spcBef>
                <a:spcPts val="0"/>
              </a:spcBef>
              <a:spcAft>
                <a:spcPts val="0"/>
              </a:spcAft>
              <a:buClr>
                <a:schemeClr val="lt2"/>
              </a:buClr>
              <a:buSzPts val="2100"/>
              <a:buNone/>
              <a:defRPr sz="2100">
                <a:solidFill>
                  <a:schemeClr val="lt2"/>
                </a:solidFill>
              </a:defRPr>
            </a:lvl9pPr>
          </a:lstStyle>
          <a:p>
            <a:endParaRPr/>
          </a:p>
        </p:txBody>
      </p:sp>
      <p:sp>
        <p:nvSpPr>
          <p:cNvPr id="17" name="Google Shape;17;g378ecf99440_2_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8"/>
        <p:cNvGrpSpPr/>
        <p:nvPr/>
      </p:nvGrpSpPr>
      <p:grpSpPr>
        <a:xfrm>
          <a:off x="0" y="0"/>
          <a:ext cx="0" cy="0"/>
          <a:chOff x="0" y="0"/>
          <a:chExt cx="0" cy="0"/>
        </a:xfrm>
      </p:grpSpPr>
      <p:sp>
        <p:nvSpPr>
          <p:cNvPr id="59" name="Google Shape;59;g378ecf99440_2_50"/>
          <p:cNvSpPr txBox="1">
            <a:spLocks noGrp="1"/>
          </p:cNvSpPr>
          <p:nvPr>
            <p:ph type="title" hasCustomPrompt="1"/>
          </p:nvPr>
        </p:nvSpPr>
        <p:spPr>
          <a:xfrm>
            <a:off x="415667" y="1108233"/>
            <a:ext cx="7113300" cy="1659600"/>
          </a:xfrm>
          <a:prstGeom prst="rect">
            <a:avLst/>
          </a:prstGeom>
        </p:spPr>
        <p:txBody>
          <a:bodyPr spcFirstLastPara="1" wrap="square" lIns="121900" tIns="121900" rIns="121900" bIns="121900" anchor="b" anchorCtr="0">
            <a:normAutofit/>
          </a:bodyPr>
          <a:lstStyle>
            <a:lvl1pPr lvl="0">
              <a:spcBef>
                <a:spcPts val="0"/>
              </a:spcBef>
              <a:spcAft>
                <a:spcPts val="0"/>
              </a:spcAft>
              <a:buClr>
                <a:schemeClr val="lt1"/>
              </a:buClr>
              <a:buSzPts val="13300"/>
              <a:buNone/>
              <a:defRPr sz="13300">
                <a:solidFill>
                  <a:schemeClr val="lt1"/>
                </a:solidFill>
              </a:defRPr>
            </a:lvl1pPr>
            <a:lvl2pPr lvl="1">
              <a:spcBef>
                <a:spcPts val="0"/>
              </a:spcBef>
              <a:spcAft>
                <a:spcPts val="0"/>
              </a:spcAft>
              <a:buClr>
                <a:schemeClr val="lt1"/>
              </a:buClr>
              <a:buSzPts val="13300"/>
              <a:buNone/>
              <a:defRPr sz="13300">
                <a:solidFill>
                  <a:schemeClr val="lt1"/>
                </a:solidFill>
              </a:defRPr>
            </a:lvl2pPr>
            <a:lvl3pPr lvl="2">
              <a:spcBef>
                <a:spcPts val="0"/>
              </a:spcBef>
              <a:spcAft>
                <a:spcPts val="0"/>
              </a:spcAft>
              <a:buClr>
                <a:schemeClr val="lt1"/>
              </a:buClr>
              <a:buSzPts val="13300"/>
              <a:buNone/>
              <a:defRPr sz="13300">
                <a:solidFill>
                  <a:schemeClr val="lt1"/>
                </a:solidFill>
              </a:defRPr>
            </a:lvl3pPr>
            <a:lvl4pPr lvl="3">
              <a:spcBef>
                <a:spcPts val="0"/>
              </a:spcBef>
              <a:spcAft>
                <a:spcPts val="0"/>
              </a:spcAft>
              <a:buClr>
                <a:schemeClr val="lt1"/>
              </a:buClr>
              <a:buSzPts val="13300"/>
              <a:buNone/>
              <a:defRPr sz="13300">
                <a:solidFill>
                  <a:schemeClr val="lt1"/>
                </a:solidFill>
              </a:defRPr>
            </a:lvl4pPr>
            <a:lvl5pPr lvl="4">
              <a:spcBef>
                <a:spcPts val="0"/>
              </a:spcBef>
              <a:spcAft>
                <a:spcPts val="0"/>
              </a:spcAft>
              <a:buClr>
                <a:schemeClr val="lt1"/>
              </a:buClr>
              <a:buSzPts val="13300"/>
              <a:buNone/>
              <a:defRPr sz="13300">
                <a:solidFill>
                  <a:schemeClr val="lt1"/>
                </a:solidFill>
              </a:defRPr>
            </a:lvl5pPr>
            <a:lvl6pPr lvl="5">
              <a:spcBef>
                <a:spcPts val="0"/>
              </a:spcBef>
              <a:spcAft>
                <a:spcPts val="0"/>
              </a:spcAft>
              <a:buClr>
                <a:schemeClr val="lt1"/>
              </a:buClr>
              <a:buSzPts val="13300"/>
              <a:buNone/>
              <a:defRPr sz="13300">
                <a:solidFill>
                  <a:schemeClr val="lt1"/>
                </a:solidFill>
              </a:defRPr>
            </a:lvl6pPr>
            <a:lvl7pPr lvl="6">
              <a:spcBef>
                <a:spcPts val="0"/>
              </a:spcBef>
              <a:spcAft>
                <a:spcPts val="0"/>
              </a:spcAft>
              <a:buClr>
                <a:schemeClr val="lt1"/>
              </a:buClr>
              <a:buSzPts val="13300"/>
              <a:buNone/>
              <a:defRPr sz="13300">
                <a:solidFill>
                  <a:schemeClr val="lt1"/>
                </a:solidFill>
              </a:defRPr>
            </a:lvl7pPr>
            <a:lvl8pPr lvl="7">
              <a:spcBef>
                <a:spcPts val="0"/>
              </a:spcBef>
              <a:spcAft>
                <a:spcPts val="0"/>
              </a:spcAft>
              <a:buClr>
                <a:schemeClr val="lt1"/>
              </a:buClr>
              <a:buSzPts val="13300"/>
              <a:buNone/>
              <a:defRPr sz="13300">
                <a:solidFill>
                  <a:schemeClr val="lt1"/>
                </a:solidFill>
              </a:defRPr>
            </a:lvl8pPr>
            <a:lvl9pPr lvl="8">
              <a:spcBef>
                <a:spcPts val="0"/>
              </a:spcBef>
              <a:spcAft>
                <a:spcPts val="0"/>
              </a:spcAft>
              <a:buClr>
                <a:schemeClr val="lt1"/>
              </a:buClr>
              <a:buSzPts val="13300"/>
              <a:buNone/>
              <a:defRPr sz="13300">
                <a:solidFill>
                  <a:schemeClr val="lt1"/>
                </a:solidFill>
              </a:defRPr>
            </a:lvl9pPr>
          </a:lstStyle>
          <a:p>
            <a:r>
              <a:t>xx%</a:t>
            </a:r>
          </a:p>
        </p:txBody>
      </p:sp>
      <p:sp>
        <p:nvSpPr>
          <p:cNvPr id="60" name="Google Shape;60;g378ecf99440_2_50"/>
          <p:cNvSpPr txBox="1">
            <a:spLocks noGrp="1"/>
          </p:cNvSpPr>
          <p:nvPr>
            <p:ph type="body" idx="1"/>
          </p:nvPr>
        </p:nvSpPr>
        <p:spPr>
          <a:xfrm>
            <a:off x="415600" y="2828567"/>
            <a:ext cx="7113300" cy="12567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Clr>
                <a:schemeClr val="accent2"/>
              </a:buClr>
              <a:buSzPts val="1700"/>
              <a:buChar char="●"/>
              <a:defRPr>
                <a:solidFill>
                  <a:schemeClr val="accent2"/>
                </a:solidFill>
              </a:defRPr>
            </a:lvl1pPr>
            <a:lvl2pPr marL="914400" lvl="1" indent="-323850">
              <a:spcBef>
                <a:spcPts val="0"/>
              </a:spcBef>
              <a:spcAft>
                <a:spcPts val="0"/>
              </a:spcAft>
              <a:buClr>
                <a:schemeClr val="accent2"/>
              </a:buClr>
              <a:buSzPts val="1500"/>
              <a:buChar char="○"/>
              <a:defRPr>
                <a:solidFill>
                  <a:schemeClr val="accent2"/>
                </a:solidFill>
              </a:defRPr>
            </a:lvl2pPr>
            <a:lvl3pPr marL="1371600" lvl="2" indent="-323850">
              <a:spcBef>
                <a:spcPts val="0"/>
              </a:spcBef>
              <a:spcAft>
                <a:spcPts val="0"/>
              </a:spcAft>
              <a:buClr>
                <a:schemeClr val="accent2"/>
              </a:buClr>
              <a:buSzPts val="1500"/>
              <a:buChar char="■"/>
              <a:defRPr>
                <a:solidFill>
                  <a:schemeClr val="accent2"/>
                </a:solidFill>
              </a:defRPr>
            </a:lvl3pPr>
            <a:lvl4pPr marL="1828800" lvl="3" indent="-323850">
              <a:spcBef>
                <a:spcPts val="0"/>
              </a:spcBef>
              <a:spcAft>
                <a:spcPts val="0"/>
              </a:spcAft>
              <a:buClr>
                <a:schemeClr val="accent2"/>
              </a:buClr>
              <a:buSzPts val="1500"/>
              <a:buChar char="●"/>
              <a:defRPr>
                <a:solidFill>
                  <a:schemeClr val="accent2"/>
                </a:solidFill>
              </a:defRPr>
            </a:lvl4pPr>
            <a:lvl5pPr marL="2286000" lvl="4" indent="-323850">
              <a:spcBef>
                <a:spcPts val="0"/>
              </a:spcBef>
              <a:spcAft>
                <a:spcPts val="0"/>
              </a:spcAft>
              <a:buClr>
                <a:schemeClr val="accent2"/>
              </a:buClr>
              <a:buSzPts val="1500"/>
              <a:buChar char="○"/>
              <a:defRPr>
                <a:solidFill>
                  <a:schemeClr val="accent2"/>
                </a:solidFill>
              </a:defRPr>
            </a:lvl5pPr>
            <a:lvl6pPr marL="2743200" lvl="5" indent="-323850">
              <a:spcBef>
                <a:spcPts val="0"/>
              </a:spcBef>
              <a:spcAft>
                <a:spcPts val="0"/>
              </a:spcAft>
              <a:buClr>
                <a:schemeClr val="accent2"/>
              </a:buClr>
              <a:buSzPts val="1500"/>
              <a:buChar char="■"/>
              <a:defRPr>
                <a:solidFill>
                  <a:schemeClr val="accent2"/>
                </a:solidFill>
              </a:defRPr>
            </a:lvl6pPr>
            <a:lvl7pPr marL="3200400" lvl="6" indent="-323850">
              <a:spcBef>
                <a:spcPts val="0"/>
              </a:spcBef>
              <a:spcAft>
                <a:spcPts val="0"/>
              </a:spcAft>
              <a:buClr>
                <a:schemeClr val="accent2"/>
              </a:buClr>
              <a:buSzPts val="1500"/>
              <a:buChar char="●"/>
              <a:defRPr>
                <a:solidFill>
                  <a:schemeClr val="accent2"/>
                </a:solidFill>
              </a:defRPr>
            </a:lvl7pPr>
            <a:lvl8pPr marL="3657600" lvl="7" indent="-323850">
              <a:spcBef>
                <a:spcPts val="0"/>
              </a:spcBef>
              <a:spcAft>
                <a:spcPts val="0"/>
              </a:spcAft>
              <a:buClr>
                <a:schemeClr val="accent2"/>
              </a:buClr>
              <a:buSzPts val="1500"/>
              <a:buChar char="○"/>
              <a:defRPr>
                <a:solidFill>
                  <a:schemeClr val="accent2"/>
                </a:solidFill>
              </a:defRPr>
            </a:lvl8pPr>
            <a:lvl9pPr marL="4114800" lvl="8" indent="-323850">
              <a:spcBef>
                <a:spcPts val="0"/>
              </a:spcBef>
              <a:spcAft>
                <a:spcPts val="0"/>
              </a:spcAft>
              <a:buClr>
                <a:schemeClr val="accent2"/>
              </a:buClr>
              <a:buSzPts val="1500"/>
              <a:buChar char="■"/>
              <a:defRPr>
                <a:solidFill>
                  <a:schemeClr val="accent2"/>
                </a:solidFill>
              </a:defRPr>
            </a:lvl9pPr>
          </a:lstStyle>
          <a:p>
            <a:endParaRPr/>
          </a:p>
        </p:txBody>
      </p:sp>
      <p:sp>
        <p:nvSpPr>
          <p:cNvPr id="61" name="Google Shape;61;g378ecf99440_2_5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g378ecf99440_2_5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contenido" type="obj">
  <p:cSld name="OBJECT">
    <p:spTree>
      <p:nvGrpSpPr>
        <p:cNvPr id="1" name="Shape 64"/>
        <p:cNvGrpSpPr/>
        <p:nvPr/>
      </p:nvGrpSpPr>
      <p:grpSpPr>
        <a:xfrm>
          <a:off x="0" y="0"/>
          <a:ext cx="0" cy="0"/>
          <a:chOff x="0" y="0"/>
          <a:chExt cx="0" cy="0"/>
        </a:xfrm>
      </p:grpSpPr>
      <p:sp>
        <p:nvSpPr>
          <p:cNvPr id="65" name="Google Shape;65;g378ecf99440_2_5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378ecf99440_2_5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378ecf99440_2_5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68" name="Google Shape;68;g378ecf99440_2_5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g378ecf99440_2_5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g378ecf99440_2_5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s contenido" type="twoObj">
  <p:cSld name="TWO_OBJECTS">
    <p:spTree>
      <p:nvGrpSpPr>
        <p:cNvPr id="1" name="Shape 71"/>
        <p:cNvGrpSpPr/>
        <p:nvPr/>
      </p:nvGrpSpPr>
      <p:grpSpPr>
        <a:xfrm>
          <a:off x="0" y="0"/>
          <a:ext cx="0" cy="0"/>
          <a:chOff x="0" y="0"/>
          <a:chExt cx="0" cy="0"/>
        </a:xfrm>
      </p:grpSpPr>
      <p:sp>
        <p:nvSpPr>
          <p:cNvPr id="72" name="Google Shape;72;g378ecf99440_2_63"/>
          <p:cNvSpPr/>
          <p:nvPr/>
        </p:nvSpPr>
        <p:spPr>
          <a:xfrm>
            <a:off x="445982" y="606554"/>
            <a:ext cx="11300100" cy="1258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g378ecf99440_2_63"/>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378ecf99440_2_63"/>
          <p:cNvSpPr txBox="1">
            <a:spLocks noGrp="1"/>
          </p:cNvSpPr>
          <p:nvPr>
            <p:ph type="body" idx="1"/>
          </p:nvPr>
        </p:nvSpPr>
        <p:spPr>
          <a:xfrm>
            <a:off x="581193" y="2228003"/>
            <a:ext cx="5422500" cy="36330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75" name="Google Shape;75;g378ecf99440_2_63"/>
          <p:cNvSpPr txBox="1">
            <a:spLocks noGrp="1"/>
          </p:cNvSpPr>
          <p:nvPr>
            <p:ph type="body" idx="2"/>
          </p:nvPr>
        </p:nvSpPr>
        <p:spPr>
          <a:xfrm>
            <a:off x="6188417" y="2228003"/>
            <a:ext cx="5422500" cy="36330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76" name="Google Shape;76;g378ecf99440_2_63"/>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g378ecf99440_2_63"/>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 name="Google Shape;78;g378ecf99440_2_63"/>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n con leyenda" type="picTx">
  <p:cSld name="PICTURE_WITH_CAPTION_TEXT">
    <p:spTree>
      <p:nvGrpSpPr>
        <p:cNvPr id="1" name="Shape 79"/>
        <p:cNvGrpSpPr/>
        <p:nvPr/>
      </p:nvGrpSpPr>
      <p:grpSpPr>
        <a:xfrm>
          <a:off x="0" y="0"/>
          <a:ext cx="0" cy="0"/>
          <a:chOff x="0" y="0"/>
          <a:chExt cx="0" cy="0"/>
        </a:xfrm>
      </p:grpSpPr>
      <p:sp>
        <p:nvSpPr>
          <p:cNvPr id="80" name="Google Shape;80;g378ecf99440_2_71"/>
          <p:cNvSpPr txBox="1">
            <a:spLocks noGrp="1"/>
          </p:cNvSpPr>
          <p:nvPr>
            <p:ph type="title"/>
          </p:nvPr>
        </p:nvSpPr>
        <p:spPr>
          <a:xfrm>
            <a:off x="581193" y="4693389"/>
            <a:ext cx="110295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378ecf99440_2_71"/>
          <p:cNvSpPr>
            <a:spLocks noGrp="1"/>
          </p:cNvSpPr>
          <p:nvPr>
            <p:ph type="pic" idx="2"/>
          </p:nvPr>
        </p:nvSpPr>
        <p:spPr>
          <a:xfrm>
            <a:off x="447817" y="599725"/>
            <a:ext cx="11290800" cy="3557400"/>
          </a:xfrm>
          <a:prstGeom prst="rect">
            <a:avLst/>
          </a:prstGeom>
          <a:noFill/>
          <a:ln>
            <a:noFill/>
          </a:ln>
        </p:spPr>
      </p:sp>
      <p:sp>
        <p:nvSpPr>
          <p:cNvPr id="82" name="Google Shape;82;g378ecf99440_2_71"/>
          <p:cNvSpPr txBox="1">
            <a:spLocks noGrp="1"/>
          </p:cNvSpPr>
          <p:nvPr>
            <p:ph type="body" idx="1"/>
          </p:nvPr>
        </p:nvSpPr>
        <p:spPr>
          <a:xfrm>
            <a:off x="581192" y="5260127"/>
            <a:ext cx="11029500" cy="5988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83" name="Google Shape;83;g378ecf99440_2_71"/>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Google Shape;84;g378ecf99440_2_71"/>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g378ecf99440_2_71"/>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8"/>
        <p:cNvGrpSpPr/>
        <p:nvPr/>
      </p:nvGrpSpPr>
      <p:grpSpPr>
        <a:xfrm>
          <a:off x="0" y="0"/>
          <a:ext cx="0" cy="0"/>
          <a:chOff x="0" y="0"/>
          <a:chExt cx="0" cy="0"/>
        </a:xfrm>
      </p:grpSpPr>
      <p:sp>
        <p:nvSpPr>
          <p:cNvPr id="19" name="Google Shape;19;g378ecf99440_2_10"/>
          <p:cNvSpPr/>
          <p:nvPr/>
        </p:nvSpPr>
        <p:spPr>
          <a:xfrm>
            <a:off x="0" y="64132"/>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0" name="Google Shape;20;g378ecf99440_2_10"/>
          <p:cNvSpPr/>
          <p:nvPr/>
        </p:nvSpPr>
        <p:spPr>
          <a:xfrm>
            <a:off x="0" y="0"/>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1" name="Google Shape;21;g378ecf99440_2_10"/>
          <p:cNvSpPr txBox="1">
            <a:spLocks noGrp="1"/>
          </p:cNvSpPr>
          <p:nvPr>
            <p:ph type="title"/>
          </p:nvPr>
        </p:nvSpPr>
        <p:spPr>
          <a:xfrm>
            <a:off x="415600" y="719633"/>
            <a:ext cx="11360700" cy="17100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2" name="Google Shape;22;g378ecf99440_2_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g378ecf99440_2_15"/>
          <p:cNvSpPr/>
          <p:nvPr/>
        </p:nvSpPr>
        <p:spPr>
          <a:xfrm>
            <a:off x="0" y="0"/>
            <a:ext cx="57519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 name="Google Shape;25;g378ecf99440_2_15"/>
          <p:cNvSpPr/>
          <p:nvPr/>
        </p:nvSpPr>
        <p:spPr>
          <a:xfrm>
            <a:off x="0" y="58833"/>
            <a:ext cx="5751356" cy="5865687"/>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6" name="Google Shape;26;g378ecf99440_2_15"/>
          <p:cNvSpPr/>
          <p:nvPr/>
        </p:nvSpPr>
        <p:spPr>
          <a:xfrm>
            <a:off x="-167" y="0"/>
            <a:ext cx="5755723" cy="5860653"/>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7" name="Google Shape;27;g378ecf99440_2_15"/>
          <p:cNvSpPr txBox="1">
            <a:spLocks noGrp="1"/>
          </p:cNvSpPr>
          <p:nvPr>
            <p:ph type="title"/>
          </p:nvPr>
        </p:nvSpPr>
        <p:spPr>
          <a:xfrm>
            <a:off x="415633" y="667900"/>
            <a:ext cx="4941900" cy="33453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28" name="Google Shape;28;g378ecf99440_2_15"/>
          <p:cNvSpPr txBox="1">
            <a:spLocks noGrp="1"/>
          </p:cNvSpPr>
          <p:nvPr>
            <p:ph type="body" idx="1"/>
          </p:nvPr>
        </p:nvSpPr>
        <p:spPr>
          <a:xfrm>
            <a:off x="6192900" y="667900"/>
            <a:ext cx="5555100" cy="54648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29" name="Google Shape;29;g378ecf99440_2_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g378ecf99440_2_22"/>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 name="Google Shape;32;g378ecf99440_2_22"/>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33" name="Google Shape;33;g378ecf99440_2_22"/>
          <p:cNvSpPr txBox="1">
            <a:spLocks noGrp="1"/>
          </p:cNvSpPr>
          <p:nvPr>
            <p:ph type="body" idx="1"/>
          </p:nvPr>
        </p:nvSpPr>
        <p:spPr>
          <a:xfrm>
            <a:off x="415600" y="2007600"/>
            <a:ext cx="5333100" cy="41016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34" name="Google Shape;34;g378ecf99440_2_22"/>
          <p:cNvSpPr txBox="1">
            <a:spLocks noGrp="1"/>
          </p:cNvSpPr>
          <p:nvPr>
            <p:ph type="body" idx="2"/>
          </p:nvPr>
        </p:nvSpPr>
        <p:spPr>
          <a:xfrm>
            <a:off x="6443200" y="2007600"/>
            <a:ext cx="5333100" cy="41016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35" name="Google Shape;35;g378ecf99440_2_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g378ecf99440_2_28"/>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 name="Google Shape;38;g378ecf99440_2_28"/>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39" name="Google Shape;39;g378ecf99440_2_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g378ecf99440_2_32"/>
          <p:cNvSpPr/>
          <p:nvPr/>
        </p:nvSpPr>
        <p:spPr>
          <a:xfrm>
            <a:off x="0" y="0"/>
            <a:ext cx="50193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g378ecf99440_2_32"/>
          <p:cNvSpPr txBox="1">
            <a:spLocks noGrp="1"/>
          </p:cNvSpPr>
          <p:nvPr>
            <p:ph type="title"/>
          </p:nvPr>
        </p:nvSpPr>
        <p:spPr>
          <a:xfrm>
            <a:off x="415633" y="667900"/>
            <a:ext cx="4170000" cy="24387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43" name="Google Shape;43;g378ecf99440_2_32"/>
          <p:cNvSpPr txBox="1">
            <a:spLocks noGrp="1"/>
          </p:cNvSpPr>
          <p:nvPr>
            <p:ph type="body" idx="1"/>
          </p:nvPr>
        </p:nvSpPr>
        <p:spPr>
          <a:xfrm>
            <a:off x="415600" y="3187533"/>
            <a:ext cx="4170000" cy="30639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Clr>
                <a:schemeClr val="accent2"/>
              </a:buClr>
              <a:buSzPts val="1700"/>
              <a:buChar char="●"/>
              <a:defRPr>
                <a:solidFill>
                  <a:schemeClr val="accent2"/>
                </a:solidFill>
              </a:defRPr>
            </a:lvl1pPr>
            <a:lvl2pPr marL="914400" lvl="1" indent="-323850">
              <a:spcBef>
                <a:spcPts val="0"/>
              </a:spcBef>
              <a:spcAft>
                <a:spcPts val="0"/>
              </a:spcAft>
              <a:buClr>
                <a:schemeClr val="accent2"/>
              </a:buClr>
              <a:buSzPts val="1500"/>
              <a:buChar char="○"/>
              <a:defRPr>
                <a:solidFill>
                  <a:schemeClr val="accent2"/>
                </a:solidFill>
              </a:defRPr>
            </a:lvl2pPr>
            <a:lvl3pPr marL="1371600" lvl="2" indent="-323850">
              <a:spcBef>
                <a:spcPts val="0"/>
              </a:spcBef>
              <a:spcAft>
                <a:spcPts val="0"/>
              </a:spcAft>
              <a:buClr>
                <a:schemeClr val="accent2"/>
              </a:buClr>
              <a:buSzPts val="1500"/>
              <a:buChar char="■"/>
              <a:defRPr>
                <a:solidFill>
                  <a:schemeClr val="accent2"/>
                </a:solidFill>
              </a:defRPr>
            </a:lvl3pPr>
            <a:lvl4pPr marL="1828800" lvl="3" indent="-323850">
              <a:spcBef>
                <a:spcPts val="0"/>
              </a:spcBef>
              <a:spcAft>
                <a:spcPts val="0"/>
              </a:spcAft>
              <a:buClr>
                <a:schemeClr val="accent2"/>
              </a:buClr>
              <a:buSzPts val="1500"/>
              <a:buChar char="●"/>
              <a:defRPr>
                <a:solidFill>
                  <a:schemeClr val="accent2"/>
                </a:solidFill>
              </a:defRPr>
            </a:lvl4pPr>
            <a:lvl5pPr marL="2286000" lvl="4" indent="-323850">
              <a:spcBef>
                <a:spcPts val="0"/>
              </a:spcBef>
              <a:spcAft>
                <a:spcPts val="0"/>
              </a:spcAft>
              <a:buClr>
                <a:schemeClr val="accent2"/>
              </a:buClr>
              <a:buSzPts val="1500"/>
              <a:buChar char="○"/>
              <a:defRPr>
                <a:solidFill>
                  <a:schemeClr val="accent2"/>
                </a:solidFill>
              </a:defRPr>
            </a:lvl5pPr>
            <a:lvl6pPr marL="2743200" lvl="5" indent="-323850">
              <a:spcBef>
                <a:spcPts val="0"/>
              </a:spcBef>
              <a:spcAft>
                <a:spcPts val="0"/>
              </a:spcAft>
              <a:buClr>
                <a:schemeClr val="accent2"/>
              </a:buClr>
              <a:buSzPts val="1500"/>
              <a:buChar char="■"/>
              <a:defRPr>
                <a:solidFill>
                  <a:schemeClr val="accent2"/>
                </a:solidFill>
              </a:defRPr>
            </a:lvl6pPr>
            <a:lvl7pPr marL="3200400" lvl="6" indent="-323850">
              <a:spcBef>
                <a:spcPts val="0"/>
              </a:spcBef>
              <a:spcAft>
                <a:spcPts val="0"/>
              </a:spcAft>
              <a:buClr>
                <a:schemeClr val="accent2"/>
              </a:buClr>
              <a:buSzPts val="1500"/>
              <a:buChar char="●"/>
              <a:defRPr>
                <a:solidFill>
                  <a:schemeClr val="accent2"/>
                </a:solidFill>
              </a:defRPr>
            </a:lvl7pPr>
            <a:lvl8pPr marL="3657600" lvl="7" indent="-323850">
              <a:spcBef>
                <a:spcPts val="0"/>
              </a:spcBef>
              <a:spcAft>
                <a:spcPts val="0"/>
              </a:spcAft>
              <a:buClr>
                <a:schemeClr val="accent2"/>
              </a:buClr>
              <a:buSzPts val="1500"/>
              <a:buChar char="○"/>
              <a:defRPr>
                <a:solidFill>
                  <a:schemeClr val="accent2"/>
                </a:solidFill>
              </a:defRPr>
            </a:lvl8pPr>
            <a:lvl9pPr marL="4114800" lvl="8" indent="-323850">
              <a:spcBef>
                <a:spcPts val="0"/>
              </a:spcBef>
              <a:spcAft>
                <a:spcPts val="0"/>
              </a:spcAft>
              <a:buClr>
                <a:schemeClr val="accent2"/>
              </a:buClr>
              <a:buSzPts val="1500"/>
              <a:buChar char="■"/>
              <a:defRPr>
                <a:solidFill>
                  <a:schemeClr val="accent2"/>
                </a:solidFill>
              </a:defRPr>
            </a:lvl9pPr>
          </a:lstStyle>
          <a:p>
            <a:endParaRPr/>
          </a:p>
        </p:txBody>
      </p:sp>
      <p:sp>
        <p:nvSpPr>
          <p:cNvPr id="44" name="Google Shape;44;g378ecf99440_2_3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5"/>
        <p:cNvGrpSpPr/>
        <p:nvPr/>
      </p:nvGrpSpPr>
      <p:grpSpPr>
        <a:xfrm>
          <a:off x="0" y="0"/>
          <a:ext cx="0" cy="0"/>
          <a:chOff x="0" y="0"/>
          <a:chExt cx="0" cy="0"/>
        </a:xfrm>
      </p:grpSpPr>
      <p:sp>
        <p:nvSpPr>
          <p:cNvPr id="46" name="Google Shape;46;g378ecf99440_2_37"/>
          <p:cNvSpPr txBox="1">
            <a:spLocks noGrp="1"/>
          </p:cNvSpPr>
          <p:nvPr>
            <p:ph type="title"/>
          </p:nvPr>
        </p:nvSpPr>
        <p:spPr>
          <a:xfrm>
            <a:off x="415567" y="1064800"/>
            <a:ext cx="8330400" cy="4728300"/>
          </a:xfrm>
          <a:prstGeom prst="rect">
            <a:avLst/>
          </a:prstGeom>
        </p:spPr>
        <p:txBody>
          <a:bodyPr spcFirstLastPara="1" wrap="square" lIns="121900" tIns="121900" rIns="121900" bIns="121900"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7" name="Google Shape;47;g378ecf99440_2_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g378ecf99440_2_40"/>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 name="Google Shape;50;g378ecf99440_2_40"/>
          <p:cNvSpPr txBox="1">
            <a:spLocks noGrp="1"/>
          </p:cNvSpPr>
          <p:nvPr>
            <p:ph type="title"/>
          </p:nvPr>
        </p:nvSpPr>
        <p:spPr>
          <a:xfrm>
            <a:off x="415067" y="667900"/>
            <a:ext cx="4939200" cy="27327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51" name="Google Shape;51;g378ecf99440_2_40"/>
          <p:cNvSpPr txBox="1">
            <a:spLocks noGrp="1"/>
          </p:cNvSpPr>
          <p:nvPr>
            <p:ph type="subTitle" idx="1"/>
          </p:nvPr>
        </p:nvSpPr>
        <p:spPr>
          <a:xfrm>
            <a:off x="406400" y="3502300"/>
            <a:ext cx="4939200" cy="1235700"/>
          </a:xfrm>
          <a:prstGeom prst="rect">
            <a:avLst/>
          </a:prstGeom>
        </p:spPr>
        <p:txBody>
          <a:bodyPr spcFirstLastPara="1" wrap="square" lIns="121900" tIns="121900" rIns="121900" bIns="121900" anchor="t" anchorCtr="0">
            <a:normAutofit/>
          </a:bodyPr>
          <a:lstStyle>
            <a:lvl1pPr lvl="0">
              <a:lnSpc>
                <a:spcPct val="100000"/>
              </a:lnSpc>
              <a:spcBef>
                <a:spcPts val="0"/>
              </a:spcBef>
              <a:spcAft>
                <a:spcPts val="0"/>
              </a:spcAft>
              <a:buClr>
                <a:schemeClr val="accent2"/>
              </a:buClr>
              <a:buSzPts val="2100"/>
              <a:buNone/>
              <a:defRPr sz="2100">
                <a:solidFill>
                  <a:schemeClr val="accent2"/>
                </a:solidFill>
              </a:defRPr>
            </a:lvl1pPr>
            <a:lvl2pPr lvl="1">
              <a:lnSpc>
                <a:spcPct val="100000"/>
              </a:lnSpc>
              <a:spcBef>
                <a:spcPts val="0"/>
              </a:spcBef>
              <a:spcAft>
                <a:spcPts val="0"/>
              </a:spcAft>
              <a:buClr>
                <a:schemeClr val="accent2"/>
              </a:buClr>
              <a:buSzPts val="2100"/>
              <a:buNone/>
              <a:defRPr sz="2100">
                <a:solidFill>
                  <a:schemeClr val="accent2"/>
                </a:solidFill>
              </a:defRPr>
            </a:lvl2pPr>
            <a:lvl3pPr lvl="2">
              <a:lnSpc>
                <a:spcPct val="100000"/>
              </a:lnSpc>
              <a:spcBef>
                <a:spcPts val="0"/>
              </a:spcBef>
              <a:spcAft>
                <a:spcPts val="0"/>
              </a:spcAft>
              <a:buClr>
                <a:schemeClr val="accent2"/>
              </a:buClr>
              <a:buSzPts val="2100"/>
              <a:buNone/>
              <a:defRPr sz="2100">
                <a:solidFill>
                  <a:schemeClr val="accent2"/>
                </a:solidFill>
              </a:defRPr>
            </a:lvl3pPr>
            <a:lvl4pPr lvl="3">
              <a:lnSpc>
                <a:spcPct val="100000"/>
              </a:lnSpc>
              <a:spcBef>
                <a:spcPts val="0"/>
              </a:spcBef>
              <a:spcAft>
                <a:spcPts val="0"/>
              </a:spcAft>
              <a:buClr>
                <a:schemeClr val="accent2"/>
              </a:buClr>
              <a:buSzPts val="2100"/>
              <a:buNone/>
              <a:defRPr sz="2100">
                <a:solidFill>
                  <a:schemeClr val="accent2"/>
                </a:solidFill>
              </a:defRPr>
            </a:lvl4pPr>
            <a:lvl5pPr lvl="4">
              <a:lnSpc>
                <a:spcPct val="100000"/>
              </a:lnSpc>
              <a:spcBef>
                <a:spcPts val="0"/>
              </a:spcBef>
              <a:spcAft>
                <a:spcPts val="0"/>
              </a:spcAft>
              <a:buClr>
                <a:schemeClr val="accent2"/>
              </a:buClr>
              <a:buSzPts val="2100"/>
              <a:buNone/>
              <a:defRPr sz="2100">
                <a:solidFill>
                  <a:schemeClr val="accent2"/>
                </a:solidFill>
              </a:defRPr>
            </a:lvl5pPr>
            <a:lvl6pPr lvl="5">
              <a:lnSpc>
                <a:spcPct val="100000"/>
              </a:lnSpc>
              <a:spcBef>
                <a:spcPts val="0"/>
              </a:spcBef>
              <a:spcAft>
                <a:spcPts val="0"/>
              </a:spcAft>
              <a:buClr>
                <a:schemeClr val="accent2"/>
              </a:buClr>
              <a:buSzPts val="2100"/>
              <a:buNone/>
              <a:defRPr sz="2100">
                <a:solidFill>
                  <a:schemeClr val="accent2"/>
                </a:solidFill>
              </a:defRPr>
            </a:lvl6pPr>
            <a:lvl7pPr lvl="6">
              <a:lnSpc>
                <a:spcPct val="100000"/>
              </a:lnSpc>
              <a:spcBef>
                <a:spcPts val="0"/>
              </a:spcBef>
              <a:spcAft>
                <a:spcPts val="0"/>
              </a:spcAft>
              <a:buClr>
                <a:schemeClr val="accent2"/>
              </a:buClr>
              <a:buSzPts val="2100"/>
              <a:buNone/>
              <a:defRPr sz="2100">
                <a:solidFill>
                  <a:schemeClr val="accent2"/>
                </a:solidFill>
              </a:defRPr>
            </a:lvl7pPr>
            <a:lvl8pPr lvl="7">
              <a:lnSpc>
                <a:spcPct val="100000"/>
              </a:lnSpc>
              <a:spcBef>
                <a:spcPts val="0"/>
              </a:spcBef>
              <a:spcAft>
                <a:spcPts val="0"/>
              </a:spcAft>
              <a:buClr>
                <a:schemeClr val="accent2"/>
              </a:buClr>
              <a:buSzPts val="2100"/>
              <a:buNone/>
              <a:defRPr sz="2100">
                <a:solidFill>
                  <a:schemeClr val="accent2"/>
                </a:solidFill>
              </a:defRPr>
            </a:lvl8pPr>
            <a:lvl9pPr lvl="8">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52" name="Google Shape;52;g378ecf99440_2_40"/>
          <p:cNvSpPr txBox="1">
            <a:spLocks noGrp="1"/>
          </p:cNvSpPr>
          <p:nvPr>
            <p:ph type="body" idx="2"/>
          </p:nvPr>
        </p:nvSpPr>
        <p:spPr>
          <a:xfrm>
            <a:off x="6505367" y="667900"/>
            <a:ext cx="5271900" cy="54819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53" name="Google Shape;53;g378ecf99440_2_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g378ecf99440_2_46"/>
          <p:cNvSpPr/>
          <p:nvPr/>
        </p:nvSpPr>
        <p:spPr>
          <a:xfrm>
            <a:off x="0" y="5825333"/>
            <a:ext cx="12192000" cy="10323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 name="Google Shape;56;g378ecf99440_2_46"/>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Clr>
                <a:schemeClr val="lt1"/>
              </a:buClr>
              <a:buSzPts val="1700"/>
              <a:buFont typeface="Merriweather"/>
              <a:buNone/>
              <a:defRPr>
                <a:solidFill>
                  <a:schemeClr val="lt1"/>
                </a:solidFill>
                <a:latin typeface="Merriweather"/>
                <a:ea typeface="Merriweather"/>
                <a:cs typeface="Merriweather"/>
                <a:sym typeface="Merriweather"/>
              </a:defRPr>
            </a:lvl1pPr>
          </a:lstStyle>
          <a:p>
            <a:endParaRPr/>
          </a:p>
        </p:txBody>
      </p:sp>
      <p:sp>
        <p:nvSpPr>
          <p:cNvPr id="57" name="Google Shape;57;g378ecf99440_2_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9"/>
        <p:cNvGrpSpPr/>
        <p:nvPr/>
      </p:nvGrpSpPr>
      <p:grpSpPr>
        <a:xfrm>
          <a:off x="0" y="0"/>
          <a:ext cx="0" cy="0"/>
          <a:chOff x="0" y="0"/>
          <a:chExt cx="0" cy="0"/>
        </a:xfrm>
      </p:grpSpPr>
      <p:sp>
        <p:nvSpPr>
          <p:cNvPr id="10" name="Google Shape;10;g378ecf99440_2_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9pPr>
          </a:lstStyle>
          <a:p>
            <a:endParaRPr/>
          </a:p>
        </p:txBody>
      </p:sp>
      <p:sp>
        <p:nvSpPr>
          <p:cNvPr id="11" name="Google Shape;11;g378ecf99440_2_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36550">
              <a:lnSpc>
                <a:spcPct val="115000"/>
              </a:lnSpc>
              <a:spcBef>
                <a:spcPts val="0"/>
              </a:spcBef>
              <a:spcAft>
                <a:spcPts val="0"/>
              </a:spcAft>
              <a:buClr>
                <a:schemeClr val="dk2"/>
              </a:buClr>
              <a:buSzPts val="1700"/>
              <a:buFont typeface="Roboto"/>
              <a:buChar char="●"/>
              <a:defRPr sz="1700">
                <a:solidFill>
                  <a:schemeClr val="dk2"/>
                </a:solidFill>
                <a:latin typeface="Roboto"/>
                <a:ea typeface="Roboto"/>
                <a:cs typeface="Roboto"/>
                <a:sym typeface="Roboto"/>
              </a:defRPr>
            </a:lvl1pPr>
            <a:lvl2pPr marL="914400" lvl="1"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2pPr>
            <a:lvl3pPr marL="1371600" lvl="2"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3pPr>
            <a:lvl4pPr marL="1828800" lvl="3"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4pPr>
            <a:lvl5pPr marL="2286000" lvl="4"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5pPr>
            <a:lvl6pPr marL="2743200" lvl="5"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6pPr>
            <a:lvl7pPr marL="3200400" lvl="6"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7pPr>
            <a:lvl8pPr marL="3657600" lvl="7"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8pPr>
            <a:lvl9pPr marL="4114800" lvl="8"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9pPr>
          </a:lstStyle>
          <a:p>
            <a:endParaRPr/>
          </a:p>
        </p:txBody>
      </p:sp>
      <p:sp>
        <p:nvSpPr>
          <p:cNvPr id="12" name="Google Shape;12;g378ecf99440_2_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latin typeface="Roboto"/>
                <a:ea typeface="Roboto"/>
                <a:cs typeface="Roboto"/>
                <a:sym typeface="Roboto"/>
              </a:defRPr>
            </a:lvl1pPr>
            <a:lvl2pPr lvl="1" algn="r">
              <a:buNone/>
              <a:defRPr sz="1300">
                <a:solidFill>
                  <a:schemeClr val="dk2"/>
                </a:solidFill>
                <a:latin typeface="Roboto"/>
                <a:ea typeface="Roboto"/>
                <a:cs typeface="Roboto"/>
                <a:sym typeface="Roboto"/>
              </a:defRPr>
            </a:lvl2pPr>
            <a:lvl3pPr lvl="2" algn="r">
              <a:buNone/>
              <a:defRPr sz="1300">
                <a:solidFill>
                  <a:schemeClr val="dk2"/>
                </a:solidFill>
                <a:latin typeface="Roboto"/>
                <a:ea typeface="Roboto"/>
                <a:cs typeface="Roboto"/>
                <a:sym typeface="Roboto"/>
              </a:defRPr>
            </a:lvl3pPr>
            <a:lvl4pPr lvl="3" algn="r">
              <a:buNone/>
              <a:defRPr sz="1300">
                <a:solidFill>
                  <a:schemeClr val="dk2"/>
                </a:solidFill>
                <a:latin typeface="Roboto"/>
                <a:ea typeface="Roboto"/>
                <a:cs typeface="Roboto"/>
                <a:sym typeface="Roboto"/>
              </a:defRPr>
            </a:lvl4pPr>
            <a:lvl5pPr lvl="4" algn="r">
              <a:buNone/>
              <a:defRPr sz="1300">
                <a:solidFill>
                  <a:schemeClr val="dk2"/>
                </a:solidFill>
                <a:latin typeface="Roboto"/>
                <a:ea typeface="Roboto"/>
                <a:cs typeface="Roboto"/>
                <a:sym typeface="Roboto"/>
              </a:defRPr>
            </a:lvl5pPr>
            <a:lvl6pPr lvl="5" algn="r">
              <a:buNone/>
              <a:defRPr sz="1300">
                <a:solidFill>
                  <a:schemeClr val="dk2"/>
                </a:solidFill>
                <a:latin typeface="Roboto"/>
                <a:ea typeface="Roboto"/>
                <a:cs typeface="Roboto"/>
                <a:sym typeface="Roboto"/>
              </a:defRPr>
            </a:lvl6pPr>
            <a:lvl7pPr lvl="6" algn="r">
              <a:buNone/>
              <a:defRPr sz="1300">
                <a:solidFill>
                  <a:schemeClr val="dk2"/>
                </a:solidFill>
                <a:latin typeface="Roboto"/>
                <a:ea typeface="Roboto"/>
                <a:cs typeface="Roboto"/>
                <a:sym typeface="Roboto"/>
              </a:defRPr>
            </a:lvl7pPr>
            <a:lvl8pPr lvl="7" algn="r">
              <a:buNone/>
              <a:defRPr sz="1300">
                <a:solidFill>
                  <a:schemeClr val="dk2"/>
                </a:solidFill>
                <a:latin typeface="Roboto"/>
                <a:ea typeface="Roboto"/>
                <a:cs typeface="Roboto"/>
                <a:sym typeface="Roboto"/>
              </a:defRPr>
            </a:lvl8pPr>
            <a:lvl9pPr lvl="8" algn="r">
              <a:buNone/>
              <a:defRPr sz="13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pic>
        <p:nvPicPr>
          <p:cNvPr id="91" name="Google Shape;91;p1" descr="France (proporcionado por Getty Images)"/>
          <p:cNvPicPr preferRelativeResize="0"/>
          <p:nvPr/>
        </p:nvPicPr>
        <p:blipFill>
          <a:blip r:embed="rId4">
            <a:alphaModFix/>
          </a:blip>
          <a:stretch>
            <a:fillRect/>
          </a:stretch>
        </p:blipFill>
        <p:spPr>
          <a:xfrm>
            <a:off x="1515053" y="0"/>
            <a:ext cx="9161892" cy="6857998"/>
          </a:xfrm>
          <a:prstGeom prst="rect">
            <a:avLst/>
          </a:prstGeom>
          <a:solidFill>
            <a:schemeClr val="lt1"/>
          </a:solidFill>
          <a:ln>
            <a:noFill/>
          </a:ln>
        </p:spPr>
      </p:pic>
      <p:sp>
        <p:nvSpPr>
          <p:cNvPr id="92" name="Google Shape;92;p1"/>
          <p:cNvSpPr/>
          <p:nvPr/>
        </p:nvSpPr>
        <p:spPr>
          <a:xfrm>
            <a:off x="-726150" y="-862675"/>
            <a:ext cx="13498800" cy="7720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3" name="Google Shape;93;p1"/>
          <p:cNvSpPr txBox="1">
            <a:spLocks noGrp="1"/>
          </p:cNvSpPr>
          <p:nvPr>
            <p:ph type="title"/>
          </p:nvPr>
        </p:nvSpPr>
        <p:spPr>
          <a:xfrm>
            <a:off x="-581300" y="702150"/>
            <a:ext cx="4572000" cy="2140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s-ES" sz="5400">
                <a:solidFill>
                  <a:schemeClr val="lt1"/>
                </a:solidFill>
              </a:rPr>
              <a:t>GGG</a:t>
            </a:r>
            <a:r>
              <a:rPr lang="es-ES" sz="5400" b="1">
                <a:solidFill>
                  <a:schemeClr val="lt1"/>
                </a:solidFill>
              </a:rPr>
              <a:t>GRUPO BASE FUERTE</a:t>
            </a:r>
            <a:r>
              <a:rPr lang="es-ES" sz="5400">
                <a:solidFill>
                  <a:schemeClr val="lt1"/>
                </a:solidFill>
              </a:rPr>
              <a:t>ERUPO BAGRSE FUERTEG</a:t>
            </a:r>
            <a:endParaRPr sz="6300"/>
          </a:p>
        </p:txBody>
      </p:sp>
      <p:pic>
        <p:nvPicPr>
          <p:cNvPr id="94" name="Google Shape;94;p1" title="El padrino.jpg"/>
          <p:cNvPicPr preferRelativeResize="0"/>
          <p:nvPr/>
        </p:nvPicPr>
        <p:blipFill>
          <a:blip r:embed="rId5">
            <a:alphaModFix/>
          </a:blip>
          <a:stretch>
            <a:fillRect/>
          </a:stretch>
        </p:blipFill>
        <p:spPr>
          <a:xfrm>
            <a:off x="-726151" y="-862675"/>
            <a:ext cx="13498799" cy="7720673"/>
          </a:xfrm>
          <a:prstGeom prst="rect">
            <a:avLst/>
          </a:prstGeom>
          <a:noFill/>
          <a:ln>
            <a:noFill/>
          </a:ln>
        </p:spPr>
      </p:pic>
      <p:sp>
        <p:nvSpPr>
          <p:cNvPr id="95" name="Google Shape;95;p1"/>
          <p:cNvSpPr txBox="1"/>
          <p:nvPr/>
        </p:nvSpPr>
        <p:spPr>
          <a:xfrm>
            <a:off x="9996600" y="-410875"/>
            <a:ext cx="36585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4800" b="1" dirty="0">
                <a:solidFill>
                  <a:schemeClr val="dk2"/>
                </a:solidFill>
                <a:latin typeface="Roboto"/>
                <a:ea typeface="Roboto"/>
                <a:cs typeface="Roboto"/>
                <a:sym typeface="Roboto"/>
              </a:rPr>
              <a:t>GRUPO BASE FUERTE</a:t>
            </a:r>
            <a:endParaRPr sz="4800" b="1" dirty="0">
              <a:solidFill>
                <a:schemeClr val="dk2"/>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5db209d5da_0_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s-ES" b="1">
                <a:solidFill>
                  <a:schemeClr val="lt1"/>
                </a:solidFill>
              </a:rPr>
              <a:t>DEBATES EN GRUPO</a:t>
            </a:r>
            <a:endParaRPr b="1">
              <a:solidFill>
                <a:schemeClr val="lt1"/>
              </a:solidFill>
            </a:endParaRPr>
          </a:p>
        </p:txBody>
      </p:sp>
      <p:sp>
        <p:nvSpPr>
          <p:cNvPr id="160" name="Google Shape;160;g35db209d5da_0_0"/>
          <p:cNvSpPr txBox="1">
            <a:spLocks noGrp="1"/>
          </p:cNvSpPr>
          <p:nvPr>
            <p:ph type="body" idx="1"/>
          </p:nvPr>
        </p:nvSpPr>
        <p:spPr>
          <a:xfrm>
            <a:off x="460475" y="1974775"/>
            <a:ext cx="4820400" cy="4466400"/>
          </a:xfrm>
          <a:prstGeom prst="rect">
            <a:avLst/>
          </a:prstGeom>
          <a:noFill/>
          <a:ln>
            <a:noFill/>
          </a:ln>
        </p:spPr>
        <p:txBody>
          <a:bodyPr spcFirstLastPara="1" wrap="square" lIns="91425" tIns="45700" rIns="91425" bIns="45700" anchor="ctr" anchorCtr="0">
            <a:normAutofit fontScale="70000" lnSpcReduction="20000"/>
          </a:bodyPr>
          <a:lstStyle/>
          <a:p>
            <a:pPr marL="457200" lvl="0" indent="-344170" algn="l" rtl="0">
              <a:lnSpc>
                <a:spcPct val="150000"/>
              </a:lnSpc>
              <a:spcBef>
                <a:spcPts val="360"/>
              </a:spcBef>
              <a:spcAft>
                <a:spcPts val="0"/>
              </a:spcAft>
              <a:buSzPct val="100000"/>
              <a:buChar char="◼"/>
            </a:pPr>
            <a:r>
              <a:rPr lang="es-ES" sz="2600"/>
              <a:t>¿Está llevando bien el grupo el mensaje de recuperación de NA?</a:t>
            </a:r>
            <a:endParaRPr sz="2600"/>
          </a:p>
          <a:p>
            <a:pPr marL="457200" lvl="0" indent="-344170" algn="l" rtl="0">
              <a:lnSpc>
                <a:spcPct val="150000"/>
              </a:lnSpc>
              <a:spcBef>
                <a:spcPts val="0"/>
              </a:spcBef>
              <a:spcAft>
                <a:spcPts val="0"/>
              </a:spcAft>
              <a:buSzPct val="100000"/>
              <a:buChar char="◼"/>
            </a:pPr>
            <a:r>
              <a:rPr lang="es-ES" sz="2600"/>
              <a:t> ¿Qué puede hacer el grupo para ser más acogedor y accesible a más adictos en la comunidad?</a:t>
            </a:r>
            <a:endParaRPr sz="2600"/>
          </a:p>
          <a:p>
            <a:pPr marL="457200" lvl="0" indent="-344170" algn="l" rtl="0">
              <a:lnSpc>
                <a:spcPct val="150000"/>
              </a:lnSpc>
              <a:spcBef>
                <a:spcPts val="0"/>
              </a:spcBef>
              <a:spcAft>
                <a:spcPts val="0"/>
              </a:spcAft>
              <a:buSzPct val="100000"/>
              <a:buChar char="◼"/>
            </a:pPr>
            <a:r>
              <a:rPr lang="es-ES" sz="2600"/>
              <a:t> ¿Cómo se esfuerza el grupo por crear un entorno más seguro para los recién llegados? </a:t>
            </a:r>
            <a:endParaRPr sz="2600"/>
          </a:p>
          <a:p>
            <a:pPr marL="457200" lvl="0" indent="-344170" algn="l" rtl="0">
              <a:lnSpc>
                <a:spcPct val="150000"/>
              </a:lnSpc>
              <a:spcBef>
                <a:spcPts val="0"/>
              </a:spcBef>
              <a:spcAft>
                <a:spcPts val="0"/>
              </a:spcAft>
              <a:buSzPct val="100000"/>
              <a:buChar char="◼"/>
            </a:pPr>
            <a:r>
              <a:rPr lang="es-ES" sz="2600"/>
              <a:t>¿El número de asistentes es estable o está creciendo?</a:t>
            </a:r>
            <a:endParaRPr sz="2600"/>
          </a:p>
          <a:p>
            <a:pPr marL="457200" lvl="0" indent="-326390" algn="ctr" rtl="0">
              <a:lnSpc>
                <a:spcPct val="150000"/>
              </a:lnSpc>
              <a:spcBef>
                <a:spcPts val="360"/>
              </a:spcBef>
              <a:spcAft>
                <a:spcPts val="0"/>
              </a:spcAft>
              <a:buSzPct val="100000"/>
              <a:buChar char="◼"/>
            </a:pPr>
            <a:r>
              <a:rPr lang="es-ES" sz="2200" b="1"/>
              <a:t>¿Qué crees que necesita tu grupo?</a:t>
            </a:r>
            <a:endParaRPr sz="2200" b="1"/>
          </a:p>
          <a:p>
            <a:pPr marL="457200" lvl="0" indent="0" algn="l" rtl="0">
              <a:lnSpc>
                <a:spcPct val="150000"/>
              </a:lnSpc>
              <a:spcBef>
                <a:spcPts val="360"/>
              </a:spcBef>
              <a:spcAft>
                <a:spcPts val="0"/>
              </a:spcAft>
              <a:buNone/>
            </a:pPr>
            <a:endParaRPr sz="2600"/>
          </a:p>
        </p:txBody>
      </p:sp>
      <p:sp>
        <p:nvSpPr>
          <p:cNvPr id="161" name="Google Shape;161;g35db209d5da_0_0"/>
          <p:cNvSpPr txBox="1">
            <a:spLocks noGrp="1"/>
          </p:cNvSpPr>
          <p:nvPr>
            <p:ph type="body" idx="2"/>
          </p:nvPr>
        </p:nvSpPr>
        <p:spPr>
          <a:xfrm>
            <a:off x="5280850" y="1916100"/>
            <a:ext cx="6330000" cy="663600"/>
          </a:xfrm>
          <a:prstGeom prst="rect">
            <a:avLst/>
          </a:prstGeom>
        </p:spPr>
        <p:txBody>
          <a:bodyPr spcFirstLastPara="1" wrap="square" lIns="91425" tIns="45700" rIns="91425" bIns="45700" anchor="ctr" anchorCtr="0">
            <a:normAutofit/>
          </a:bodyPr>
          <a:lstStyle/>
          <a:p>
            <a:pPr marL="0" lvl="0" indent="0" algn="l" rtl="0">
              <a:spcBef>
                <a:spcPts val="360"/>
              </a:spcBef>
              <a:spcAft>
                <a:spcPts val="0"/>
              </a:spcAft>
              <a:buNone/>
            </a:pPr>
            <a:r>
              <a:rPr lang="es-ES"/>
              <a:t>¿Dónde podemos encontrar preguntas de inventario de grupo?</a:t>
            </a:r>
            <a:endParaRPr/>
          </a:p>
        </p:txBody>
      </p:sp>
      <p:pic>
        <p:nvPicPr>
          <p:cNvPr id="162" name="Google Shape;162;g35db209d5da_0_0"/>
          <p:cNvPicPr preferRelativeResize="0"/>
          <p:nvPr/>
        </p:nvPicPr>
        <p:blipFill>
          <a:blip r:embed="rId3">
            <a:alphaModFix/>
          </a:blip>
          <a:stretch>
            <a:fillRect/>
          </a:stretch>
        </p:blipFill>
        <p:spPr>
          <a:xfrm rot="-1056866">
            <a:off x="4358475" y="2731200"/>
            <a:ext cx="4330200" cy="4330200"/>
          </a:xfrm>
          <a:prstGeom prst="rect">
            <a:avLst/>
          </a:prstGeom>
          <a:noFill/>
          <a:ln>
            <a:noFill/>
          </a:ln>
        </p:spPr>
      </p:pic>
      <p:pic>
        <p:nvPicPr>
          <p:cNvPr id="163" name="Google Shape;163;g35db209d5da_0_0"/>
          <p:cNvPicPr preferRelativeResize="0"/>
          <p:nvPr/>
        </p:nvPicPr>
        <p:blipFill>
          <a:blip r:embed="rId4">
            <a:alphaModFix/>
          </a:blip>
          <a:stretch>
            <a:fillRect/>
          </a:stretch>
        </p:blipFill>
        <p:spPr>
          <a:xfrm>
            <a:off x="8380700" y="2438625"/>
            <a:ext cx="4330200" cy="4330200"/>
          </a:xfrm>
          <a:prstGeom prst="rect">
            <a:avLst/>
          </a:prstGeom>
          <a:noFill/>
          <a:ln>
            <a:noFill/>
          </a:ln>
        </p:spPr>
      </p:pic>
      <p:pic>
        <p:nvPicPr>
          <p:cNvPr id="164" name="Google Shape;164;g35db209d5da_0_0"/>
          <p:cNvPicPr preferRelativeResize="0"/>
          <p:nvPr/>
        </p:nvPicPr>
        <p:blipFill>
          <a:blip r:embed="rId5">
            <a:alphaModFix/>
          </a:blip>
          <a:stretch>
            <a:fillRect/>
          </a:stretch>
        </p:blipFill>
        <p:spPr>
          <a:xfrm>
            <a:off x="6967375" y="2740862"/>
            <a:ext cx="2421001" cy="3725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9"/>
          <p:cNvSpPr/>
          <p:nvPr/>
        </p:nvSpPr>
        <p:spPr>
          <a:xfrm>
            <a:off x="-186200" y="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71" name="Google Shape;171;p9"/>
          <p:cNvSpPr/>
          <p:nvPr/>
        </p:nvSpPr>
        <p:spPr>
          <a:xfrm>
            <a:off x="8042147" y="723899"/>
            <a:ext cx="3703200" cy="5666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grpSp>
        <p:nvGrpSpPr>
          <p:cNvPr id="172" name="Google Shape;172;p9"/>
          <p:cNvGrpSpPr/>
          <p:nvPr/>
        </p:nvGrpSpPr>
        <p:grpSpPr>
          <a:xfrm>
            <a:off x="446534" y="453643"/>
            <a:ext cx="11298813" cy="98700"/>
            <a:chOff x="446534" y="453643"/>
            <a:chExt cx="11298813" cy="98700"/>
          </a:xfrm>
        </p:grpSpPr>
        <p:sp>
          <p:nvSpPr>
            <p:cNvPr id="173" name="Google Shape;173;p9"/>
            <p:cNvSpPr/>
            <p:nvPr/>
          </p:nvSpPr>
          <p:spPr>
            <a:xfrm>
              <a:off x="446534" y="457200"/>
              <a:ext cx="3703200" cy="95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74" name="Google Shape;174;p9"/>
            <p:cNvSpPr/>
            <p:nvPr/>
          </p:nvSpPr>
          <p:spPr>
            <a:xfrm>
              <a:off x="8042147" y="453643"/>
              <a:ext cx="3703200" cy="98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75" name="Google Shape;175;p9"/>
            <p:cNvSpPr/>
            <p:nvPr/>
          </p:nvSpPr>
          <p:spPr>
            <a:xfrm>
              <a:off x="4241830" y="457200"/>
              <a:ext cx="3703200" cy="91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grpSp>
      <p:sp>
        <p:nvSpPr>
          <p:cNvPr id="176" name="Google Shape;176;p9"/>
          <p:cNvSpPr txBox="1">
            <a:spLocks noGrp="1"/>
          </p:cNvSpPr>
          <p:nvPr>
            <p:ph type="ctrTitle" idx="4294967295"/>
          </p:nvPr>
        </p:nvSpPr>
        <p:spPr>
          <a:xfrm>
            <a:off x="8278463" y="2550350"/>
            <a:ext cx="3230700" cy="994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FFFFF"/>
              </a:buClr>
              <a:buSzPts val="3240"/>
              <a:buFont typeface="Gill Sans"/>
              <a:buNone/>
            </a:pPr>
            <a:r>
              <a:rPr lang="es-ES" sz="5210" b="0" i="0" u="none" strike="noStrike" cap="none">
                <a:solidFill>
                  <a:srgbClr val="FFFFFF"/>
                </a:solidFill>
                <a:latin typeface="Arial"/>
                <a:ea typeface="Arial"/>
                <a:cs typeface="Arial"/>
                <a:sym typeface="Arial"/>
              </a:rPr>
              <a:t>GRACIAS</a:t>
            </a:r>
            <a:endParaRPr sz="5210" b="0" i="0" u="none" strike="noStrike" cap="none">
              <a:solidFill>
                <a:schemeClr val="dk1"/>
              </a:solidFill>
              <a:latin typeface="Arial"/>
              <a:ea typeface="Arial"/>
              <a:cs typeface="Arial"/>
              <a:sym typeface="Arial"/>
            </a:endParaRPr>
          </a:p>
        </p:txBody>
      </p:sp>
      <p:sp>
        <p:nvSpPr>
          <p:cNvPr id="177" name="Google Shape;177;p9"/>
          <p:cNvSpPr txBox="1">
            <a:spLocks noGrp="1"/>
          </p:cNvSpPr>
          <p:nvPr>
            <p:ph type="subTitle" idx="4294967295"/>
          </p:nvPr>
        </p:nvSpPr>
        <p:spPr>
          <a:xfrm>
            <a:off x="8582450" y="3819200"/>
            <a:ext cx="3162900" cy="112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920"/>
              </a:spcBef>
              <a:spcAft>
                <a:spcPts val="0"/>
              </a:spcAft>
              <a:buClr>
                <a:schemeClr val="dk2"/>
              </a:buClr>
              <a:buSzPts val="1472"/>
              <a:buFont typeface="Arial"/>
              <a:buNone/>
            </a:pPr>
            <a:endParaRPr sz="2400" b="0" i="0" u="none" strike="noStrike" cap="none">
              <a:solidFill>
                <a:schemeClr val="lt2"/>
              </a:solidFill>
              <a:latin typeface="Arial"/>
              <a:ea typeface="Arial"/>
              <a:cs typeface="Arial"/>
              <a:sym typeface="Arial"/>
            </a:endParaRPr>
          </a:p>
          <a:p>
            <a:pPr marL="0" marR="0" lvl="0" indent="0" algn="l" rtl="0">
              <a:lnSpc>
                <a:spcPct val="100000"/>
              </a:lnSpc>
              <a:spcBef>
                <a:spcPts val="920"/>
              </a:spcBef>
              <a:spcAft>
                <a:spcPts val="0"/>
              </a:spcAft>
              <a:buClr>
                <a:schemeClr val="dk2"/>
              </a:buClr>
              <a:buSzPts val="1472"/>
              <a:buFont typeface="Arial"/>
              <a:buNone/>
            </a:pPr>
            <a:endParaRPr sz="2400" b="0" i="0" u="none" strike="noStrike" cap="none">
              <a:solidFill>
                <a:schemeClr val="lt2"/>
              </a:solidFill>
              <a:latin typeface="Arial"/>
              <a:ea typeface="Arial"/>
              <a:cs typeface="Arial"/>
              <a:sym typeface="Arial"/>
            </a:endParaRPr>
          </a:p>
        </p:txBody>
      </p:sp>
      <p:pic>
        <p:nvPicPr>
          <p:cNvPr id="178" name="Google Shape;178;p9" title="image (3).png"/>
          <p:cNvPicPr preferRelativeResize="0"/>
          <p:nvPr/>
        </p:nvPicPr>
        <p:blipFill>
          <a:blip r:embed="rId3">
            <a:alphaModFix/>
          </a:blip>
          <a:stretch>
            <a:fillRect/>
          </a:stretch>
        </p:blipFill>
        <p:spPr>
          <a:xfrm>
            <a:off x="-958550" y="207075"/>
            <a:ext cx="8895027" cy="6858000"/>
          </a:xfrm>
          <a:prstGeom prst="rect">
            <a:avLst/>
          </a:prstGeom>
          <a:solidFill>
            <a:schemeClr val="lt1"/>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g347563b44aa_0_0" title="Vision-Servicio.jpg"/>
          <p:cNvPicPr preferRelativeResize="0"/>
          <p:nvPr/>
        </p:nvPicPr>
        <p:blipFill rotWithShape="1">
          <a:blip r:embed="rId3">
            <a:alphaModFix/>
          </a:blip>
          <a:srcRect/>
          <a:stretch/>
        </p:blipFill>
        <p:spPr>
          <a:xfrm>
            <a:off x="3564082" y="152400"/>
            <a:ext cx="5063836" cy="655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g3958e466c04_0_6" title="estructura.jpeg"/>
          <p:cNvPicPr preferRelativeResize="0"/>
          <p:nvPr/>
        </p:nvPicPr>
        <p:blipFill>
          <a:blip r:embed="rId3">
            <a:alphaModFix/>
          </a:blip>
          <a:stretch>
            <a:fillRect/>
          </a:stretch>
        </p:blipFill>
        <p:spPr>
          <a:xfrm>
            <a:off x="1461952" y="152400"/>
            <a:ext cx="9268097" cy="655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3958e466c04_0_17" title="mapa.jpeg"/>
          <p:cNvPicPr preferRelativeResize="0"/>
          <p:nvPr/>
        </p:nvPicPr>
        <p:blipFill>
          <a:blip r:embed="rId3">
            <a:alphaModFix/>
          </a:blip>
          <a:stretch>
            <a:fillRect/>
          </a:stretch>
        </p:blipFill>
        <p:spPr>
          <a:xfrm>
            <a:off x="1756132" y="152400"/>
            <a:ext cx="8679736" cy="6553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35bd7a17e93_0_0"/>
          <p:cNvSpPr txBox="1">
            <a:spLocks noGrp="1"/>
          </p:cNvSpPr>
          <p:nvPr>
            <p:ph type="title"/>
          </p:nvPr>
        </p:nvSpPr>
        <p:spPr>
          <a:xfrm>
            <a:off x="581200" y="729650"/>
            <a:ext cx="11029500" cy="1026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s-ES" b="1">
                <a:solidFill>
                  <a:schemeClr val="lt1"/>
                </a:solidFill>
              </a:rPr>
              <a:t>¿QUÉ ES UN GRUPO DE NA?</a:t>
            </a:r>
            <a:endParaRPr b="1">
              <a:solidFill>
                <a:schemeClr val="lt1"/>
              </a:solidFill>
            </a:endParaRPr>
          </a:p>
        </p:txBody>
      </p:sp>
      <p:sp>
        <p:nvSpPr>
          <p:cNvPr id="120" name="Google Shape;120;g35bd7a17e93_0_0"/>
          <p:cNvSpPr txBox="1">
            <a:spLocks noGrp="1"/>
          </p:cNvSpPr>
          <p:nvPr>
            <p:ph type="body" idx="1"/>
          </p:nvPr>
        </p:nvSpPr>
        <p:spPr>
          <a:xfrm>
            <a:off x="581199" y="2228000"/>
            <a:ext cx="11113200" cy="36330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360"/>
              </a:spcBef>
              <a:spcAft>
                <a:spcPts val="0"/>
              </a:spcAft>
              <a:buSzPts val="935"/>
              <a:buNone/>
            </a:pPr>
            <a:r>
              <a:rPr lang="es-ES" sz="2340"/>
              <a:t>Cuando dos o más adictos se reúnen para ayudarse mutuamente a mantenerse limpios, pueden formar un grupo de Narcóticos Anónimos. </a:t>
            </a:r>
            <a:endParaRPr sz="2340"/>
          </a:p>
          <a:p>
            <a:pPr marL="0" lvl="0" indent="0" algn="l" rtl="0">
              <a:lnSpc>
                <a:spcPct val="80000"/>
              </a:lnSpc>
              <a:spcBef>
                <a:spcPts val="360"/>
              </a:spcBef>
              <a:spcAft>
                <a:spcPts val="0"/>
              </a:spcAft>
              <a:buSzPts val="935"/>
              <a:buNone/>
            </a:pPr>
            <a:r>
              <a:rPr lang="es-ES" sz="2340"/>
              <a:t>He aquí seis puntos basados en nuestras tradiciones que describen al grupo de NA: </a:t>
            </a:r>
            <a:endParaRPr sz="2340"/>
          </a:p>
          <a:p>
            <a:pPr marL="0" lvl="0" indent="0" algn="l" rtl="0">
              <a:lnSpc>
                <a:spcPct val="80000"/>
              </a:lnSpc>
              <a:spcBef>
                <a:spcPts val="360"/>
              </a:spcBef>
              <a:spcAft>
                <a:spcPts val="0"/>
              </a:spcAft>
              <a:buSzPts val="935"/>
              <a:buNone/>
            </a:pPr>
            <a:r>
              <a:rPr lang="es-ES" sz="2340"/>
              <a:t>1. Todos los miembros del grupo son adictos a las drogas y todos los adictos a las drogas reúnen los requisitos para ser miembros.</a:t>
            </a:r>
            <a:endParaRPr sz="2340"/>
          </a:p>
          <a:p>
            <a:pPr marL="0" lvl="0" indent="0" algn="l" rtl="0">
              <a:lnSpc>
                <a:spcPct val="80000"/>
              </a:lnSpc>
              <a:spcBef>
                <a:spcPts val="360"/>
              </a:spcBef>
              <a:spcAft>
                <a:spcPts val="0"/>
              </a:spcAft>
              <a:buSzPts val="935"/>
              <a:buNone/>
            </a:pPr>
            <a:r>
              <a:rPr lang="es-ES" sz="2340"/>
              <a:t>2. Como grupo, se autofinancian. </a:t>
            </a:r>
            <a:endParaRPr sz="2340"/>
          </a:p>
          <a:p>
            <a:pPr marL="0" lvl="0" indent="0" algn="l" rtl="0">
              <a:lnSpc>
                <a:spcPct val="80000"/>
              </a:lnSpc>
              <a:spcBef>
                <a:spcPts val="360"/>
              </a:spcBef>
              <a:spcAft>
                <a:spcPts val="0"/>
              </a:spcAft>
              <a:buSzPts val="935"/>
              <a:buNone/>
            </a:pPr>
            <a:r>
              <a:rPr lang="es-ES" sz="2340"/>
              <a:t>3. Como grupo, el único objetivo es ayudar a los adictos a las drogas a recuperarse por medio de los Doce Pasos de Narcóticos Anónimos. </a:t>
            </a:r>
            <a:endParaRPr sz="2340"/>
          </a:p>
          <a:p>
            <a:pPr marL="0" lvl="0" indent="0" algn="l" rtl="0">
              <a:lnSpc>
                <a:spcPct val="80000"/>
              </a:lnSpc>
              <a:spcBef>
                <a:spcPts val="360"/>
              </a:spcBef>
              <a:spcAft>
                <a:spcPts val="0"/>
              </a:spcAft>
              <a:buSzPts val="935"/>
              <a:buNone/>
            </a:pPr>
            <a:r>
              <a:rPr lang="es-ES" sz="2340"/>
              <a:t>4. Como grupo, sólo están afiliados a Narcóticos Anónimos.</a:t>
            </a:r>
            <a:endParaRPr sz="2340"/>
          </a:p>
          <a:p>
            <a:pPr marL="0" lvl="0" indent="0" algn="l" rtl="0">
              <a:lnSpc>
                <a:spcPct val="80000"/>
              </a:lnSpc>
              <a:spcBef>
                <a:spcPts val="360"/>
              </a:spcBef>
              <a:spcAft>
                <a:spcPts val="0"/>
              </a:spcAft>
              <a:buSzPts val="935"/>
              <a:buNone/>
            </a:pPr>
            <a:r>
              <a:rPr lang="es-ES" sz="2340"/>
              <a:t>5. Como grupo, no expresan opinión sobre cuestiones ajenas a sus actividades.</a:t>
            </a:r>
            <a:endParaRPr sz="2340"/>
          </a:p>
          <a:p>
            <a:pPr marL="0" lvl="0" indent="0" algn="l" rtl="0">
              <a:lnSpc>
                <a:spcPct val="80000"/>
              </a:lnSpc>
              <a:spcBef>
                <a:spcPts val="360"/>
              </a:spcBef>
              <a:spcAft>
                <a:spcPts val="0"/>
              </a:spcAft>
              <a:buSzPts val="935"/>
              <a:buNone/>
            </a:pPr>
            <a:r>
              <a:rPr lang="es-ES" sz="2340"/>
              <a:t>6. Como grupo, su política de relaciones públicas se basa más bien en la atracción que en la promoción. </a:t>
            </a:r>
            <a:endParaRPr sz="234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35bd7a17e93_0_18"/>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s-ES" b="1">
                <a:solidFill>
                  <a:schemeClr val="lt1"/>
                </a:solidFill>
              </a:rPr>
              <a:t>¿QUÉ ES UN GRUPO BASE?</a:t>
            </a:r>
            <a:endParaRPr b="1">
              <a:solidFill>
                <a:schemeClr val="lt1"/>
              </a:solidFill>
            </a:endParaRPr>
          </a:p>
        </p:txBody>
      </p:sp>
      <p:sp>
        <p:nvSpPr>
          <p:cNvPr id="127" name="Google Shape;127;g35bd7a17e93_0_18"/>
          <p:cNvSpPr txBox="1">
            <a:spLocks noGrp="1"/>
          </p:cNvSpPr>
          <p:nvPr>
            <p:ph type="body" idx="1"/>
          </p:nvPr>
        </p:nvSpPr>
        <p:spPr>
          <a:xfrm>
            <a:off x="459099" y="2342075"/>
            <a:ext cx="11249400" cy="363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1656"/>
              <a:buNone/>
            </a:pPr>
            <a:r>
              <a:rPr lang="es-ES" sz="2800"/>
              <a:t>El grupo base nos da muchas oportunidades para participar en la Confraternidad de NA, es el sitio ideal para que empecemos a devolver lo que Narcóticos Anónimos nos ha dado desinteresadamente. Comprometerse con el grupo base es establecer un compromiso personal con la unidad de NA, que no sólo mejora nuestra propia recuperación, sino que además garantiza que esté al alcance de los demás. También es el lugar en el que podemos participar en el proceso de toma de decisiones de NA. </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
          <p:cNvSpPr txBox="1"/>
          <p:nvPr/>
        </p:nvSpPr>
        <p:spPr>
          <a:xfrm>
            <a:off x="2606825" y="828550"/>
            <a:ext cx="66438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ES" sz="4500">
                <a:solidFill>
                  <a:schemeClr val="lt1"/>
                </a:solidFill>
                <a:latin typeface="Gill Sans"/>
                <a:ea typeface="Gill Sans"/>
                <a:cs typeface="Gill Sans"/>
                <a:sym typeface="Gill Sans"/>
              </a:rPr>
              <a:t>Atmósfera de recuperación</a:t>
            </a:r>
            <a:endParaRPr sz="1900" b="0" i="0" u="none" strike="noStrike" cap="none">
              <a:solidFill>
                <a:schemeClr val="lt1"/>
              </a:solidFill>
              <a:latin typeface="Arial"/>
              <a:ea typeface="Arial"/>
              <a:cs typeface="Arial"/>
              <a:sym typeface="Arial"/>
            </a:endParaRPr>
          </a:p>
        </p:txBody>
      </p:sp>
      <p:pic>
        <p:nvPicPr>
          <p:cNvPr id="134" name="Google Shape;134;p6"/>
          <p:cNvPicPr preferRelativeResize="0"/>
          <p:nvPr/>
        </p:nvPicPr>
        <p:blipFill rotWithShape="1">
          <a:blip r:embed="rId4">
            <a:alphaModFix/>
          </a:blip>
          <a:srcRect/>
          <a:stretch/>
        </p:blipFill>
        <p:spPr>
          <a:xfrm rot="398455">
            <a:off x="9248095" y="2610439"/>
            <a:ext cx="2766300" cy="4732431"/>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135" name="Google Shape;135;p6"/>
          <p:cNvPicPr preferRelativeResize="0"/>
          <p:nvPr/>
        </p:nvPicPr>
        <p:blipFill>
          <a:blip r:embed="rId5">
            <a:alphaModFix/>
          </a:blip>
          <a:stretch>
            <a:fillRect/>
          </a:stretch>
        </p:blipFill>
        <p:spPr>
          <a:xfrm rot="151841">
            <a:off x="7344367" y="2605686"/>
            <a:ext cx="2185440" cy="41279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2"/>
          <p:cNvSpPr txBox="1"/>
          <p:nvPr/>
        </p:nvSpPr>
        <p:spPr>
          <a:xfrm>
            <a:off x="3523250" y="930945"/>
            <a:ext cx="4394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S" sz="3200" b="0" i="0" u="none" strike="noStrike" cap="none">
                <a:solidFill>
                  <a:schemeClr val="lt1"/>
                </a:solidFill>
                <a:latin typeface="Gill Sans"/>
                <a:ea typeface="Gill Sans"/>
                <a:cs typeface="Gill Sans"/>
                <a:sym typeface="Gill Sans"/>
              </a:rPr>
              <a:t>Folletos de Servicio (SP)</a:t>
            </a:r>
            <a:endParaRPr sz="1400" b="0" i="0" u="none" strike="noStrike" cap="none">
              <a:solidFill>
                <a:srgbClr val="000000"/>
              </a:solidFill>
              <a:latin typeface="Arial"/>
              <a:ea typeface="Arial"/>
              <a:cs typeface="Arial"/>
              <a:sym typeface="Arial"/>
            </a:endParaRPr>
          </a:p>
        </p:txBody>
      </p:sp>
      <p:pic>
        <p:nvPicPr>
          <p:cNvPr id="141" name="Google Shape;141;p2"/>
          <p:cNvPicPr preferRelativeResize="0"/>
          <p:nvPr/>
        </p:nvPicPr>
        <p:blipFill rotWithShape="1">
          <a:blip r:embed="rId4">
            <a:alphaModFix/>
          </a:blip>
          <a:srcRect t="-6669" b="6669"/>
          <a:stretch/>
        </p:blipFill>
        <p:spPr>
          <a:xfrm>
            <a:off x="2962800" y="1615450"/>
            <a:ext cx="5351150" cy="5351150"/>
          </a:xfrm>
          <a:prstGeom prst="rect">
            <a:avLst/>
          </a:prstGeom>
          <a:noFill/>
          <a:ln>
            <a:noFill/>
          </a:ln>
        </p:spPr>
      </p:pic>
      <p:pic>
        <p:nvPicPr>
          <p:cNvPr id="142" name="Google Shape;142;p2"/>
          <p:cNvPicPr preferRelativeResize="0"/>
          <p:nvPr/>
        </p:nvPicPr>
        <p:blipFill>
          <a:blip r:embed="rId5">
            <a:alphaModFix/>
          </a:blip>
          <a:stretch>
            <a:fillRect/>
          </a:stretch>
        </p:blipFill>
        <p:spPr>
          <a:xfrm>
            <a:off x="7371175" y="1941300"/>
            <a:ext cx="5010950" cy="5351150"/>
          </a:xfrm>
          <a:prstGeom prst="rect">
            <a:avLst/>
          </a:prstGeom>
          <a:noFill/>
          <a:ln>
            <a:noFill/>
          </a:ln>
        </p:spPr>
      </p:pic>
      <p:pic>
        <p:nvPicPr>
          <p:cNvPr id="143" name="Google Shape;143;p2"/>
          <p:cNvPicPr preferRelativeResize="0"/>
          <p:nvPr/>
        </p:nvPicPr>
        <p:blipFill>
          <a:blip r:embed="rId6">
            <a:alphaModFix/>
          </a:blip>
          <a:stretch>
            <a:fillRect/>
          </a:stretch>
        </p:blipFill>
        <p:spPr>
          <a:xfrm>
            <a:off x="-535825" y="1941300"/>
            <a:ext cx="5351150" cy="5351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5"/>
          <p:cNvSpPr txBox="1"/>
          <p:nvPr/>
        </p:nvSpPr>
        <p:spPr>
          <a:xfrm>
            <a:off x="8322905" y="2630913"/>
            <a:ext cx="36731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ES" sz="4000" b="0" i="0" u="none" strike="noStrike" cap="none">
                <a:solidFill>
                  <a:schemeClr val="lt1"/>
                </a:solidFill>
                <a:latin typeface="Gill Sans"/>
                <a:ea typeface="Gill Sans"/>
                <a:cs typeface="Gill Sans"/>
                <a:sym typeface="Gill Sans"/>
              </a:rPr>
              <a:t>Bienvenido a NA</a:t>
            </a:r>
            <a:endParaRPr sz="1400" b="0" i="0" u="none" strike="noStrike" cap="none">
              <a:solidFill>
                <a:srgbClr val="000000"/>
              </a:solidFill>
              <a:latin typeface="Arial"/>
              <a:ea typeface="Arial"/>
              <a:cs typeface="Arial"/>
              <a:sym typeface="Arial"/>
            </a:endParaRPr>
          </a:p>
        </p:txBody>
      </p:sp>
      <p:sp>
        <p:nvSpPr>
          <p:cNvPr id="149" name="Google Shape;149;p5"/>
          <p:cNvSpPr txBox="1"/>
          <p:nvPr/>
        </p:nvSpPr>
        <p:spPr>
          <a:xfrm>
            <a:off x="8322905" y="4986507"/>
            <a:ext cx="393985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ES" sz="4000" b="0" i="0" u="none" strike="noStrike" cap="none">
                <a:solidFill>
                  <a:schemeClr val="lt1"/>
                </a:solidFill>
                <a:latin typeface="Gill Sans"/>
                <a:ea typeface="Gill Sans"/>
                <a:cs typeface="Gill Sans"/>
                <a:sym typeface="Gill Sans"/>
              </a:rPr>
              <a:t>El Recién Llegado</a:t>
            </a:r>
            <a:endParaRPr sz="1400" b="0" i="0" u="none" strike="noStrike" cap="none">
              <a:solidFill>
                <a:srgbClr val="000000"/>
              </a:solidFill>
              <a:latin typeface="Arial"/>
              <a:ea typeface="Arial"/>
              <a:cs typeface="Arial"/>
              <a:sym typeface="Arial"/>
            </a:endParaRPr>
          </a:p>
        </p:txBody>
      </p:sp>
      <p:sp>
        <p:nvSpPr>
          <p:cNvPr id="150" name="Google Shape;150;p5"/>
          <p:cNvSpPr txBox="1"/>
          <p:nvPr/>
        </p:nvSpPr>
        <p:spPr>
          <a:xfrm>
            <a:off x="5996453" y="398430"/>
            <a:ext cx="606489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S" sz="3200" b="0" i="0" u="none" strike="noStrike" cap="none">
                <a:solidFill>
                  <a:schemeClr val="lt1"/>
                </a:solidFill>
                <a:latin typeface="Gill Sans"/>
                <a:ea typeface="Gill Sans"/>
                <a:cs typeface="Gill Sans"/>
                <a:sym typeface="Gill Sans"/>
              </a:rPr>
              <a:t>Introducción a las reuniones de NA</a:t>
            </a:r>
            <a:endParaRPr sz="1400" b="0" i="0" u="none" strike="noStrike" cap="none">
              <a:solidFill>
                <a:srgbClr val="000000"/>
              </a:solidFill>
              <a:latin typeface="Arial"/>
              <a:ea typeface="Arial"/>
              <a:cs typeface="Arial"/>
              <a:sym typeface="Arial"/>
            </a:endParaRPr>
          </a:p>
        </p:txBody>
      </p:sp>
      <p:pic>
        <p:nvPicPr>
          <p:cNvPr id="151" name="Google Shape;151;p5"/>
          <p:cNvPicPr preferRelativeResize="0"/>
          <p:nvPr/>
        </p:nvPicPr>
        <p:blipFill rotWithShape="1">
          <a:blip r:embed="rId4">
            <a:alphaModFix/>
          </a:blip>
          <a:srcRect/>
          <a:stretch/>
        </p:blipFill>
        <p:spPr>
          <a:xfrm rot="981719">
            <a:off x="4921459" y="3565886"/>
            <a:ext cx="1905165" cy="3444538"/>
          </a:xfrm>
          <a:prstGeom prst="rect">
            <a:avLst/>
          </a:prstGeom>
          <a:noFill/>
          <a:ln>
            <a:noFill/>
          </a:ln>
        </p:spPr>
      </p:pic>
      <p:pic>
        <p:nvPicPr>
          <p:cNvPr id="152" name="Google Shape;152;p5"/>
          <p:cNvPicPr preferRelativeResize="0"/>
          <p:nvPr/>
        </p:nvPicPr>
        <p:blipFill rotWithShape="1">
          <a:blip r:embed="rId5">
            <a:alphaModFix/>
          </a:blip>
          <a:srcRect/>
          <a:stretch/>
        </p:blipFill>
        <p:spPr>
          <a:xfrm>
            <a:off x="2531595" y="3718295"/>
            <a:ext cx="1943268" cy="3139712"/>
          </a:xfrm>
          <a:prstGeom prst="rect">
            <a:avLst/>
          </a:prstGeom>
          <a:noFill/>
          <a:ln>
            <a:noFill/>
          </a:ln>
        </p:spPr>
      </p:pic>
      <p:pic>
        <p:nvPicPr>
          <p:cNvPr id="153" name="Google Shape;153;p5"/>
          <p:cNvPicPr preferRelativeResize="0"/>
          <p:nvPr/>
        </p:nvPicPr>
        <p:blipFill rotWithShape="1">
          <a:blip r:embed="rId6">
            <a:alphaModFix/>
          </a:blip>
          <a:srcRect/>
          <a:stretch/>
        </p:blipFill>
        <p:spPr>
          <a:xfrm rot="-1358433">
            <a:off x="442889" y="4122224"/>
            <a:ext cx="1905165" cy="2682472"/>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424</Words>
  <Application>Microsoft Office PowerPoint</Application>
  <PresentationFormat>Panorámica</PresentationFormat>
  <Paragraphs>45</Paragraphs>
  <Slides>11</Slides>
  <Notes>11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Gill Sans</vt:lpstr>
      <vt:lpstr>Merriweather</vt:lpstr>
      <vt:lpstr>Calibri</vt:lpstr>
      <vt:lpstr>Arial</vt:lpstr>
      <vt:lpstr>Roboto</vt:lpstr>
      <vt:lpstr>Paradigm</vt:lpstr>
      <vt:lpstr>GGGGRUPO BASE FUERTEERUPO BAGRSE FUERTEG</vt:lpstr>
      <vt:lpstr>Presentación de PowerPoint</vt:lpstr>
      <vt:lpstr>Presentación de PowerPoint</vt:lpstr>
      <vt:lpstr>Presentación de PowerPoint</vt:lpstr>
      <vt:lpstr>¿QUÉ ES UN GRUPO DE NA?</vt:lpstr>
      <vt:lpstr>¿QUÉ ES UN GRUPO BASE?</vt:lpstr>
      <vt:lpstr>Presentación de PowerPoint</vt:lpstr>
      <vt:lpstr>Presentación de PowerPoint</vt:lpstr>
      <vt:lpstr>Presentación de PowerPoint</vt:lpstr>
      <vt:lpstr>DEBATES EN GRUPO</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GGGGRUPO BASE FUERTEERUPO BAGRSE FUERTEG</dc:title>
  <dc:creator>Antonio Carrera Martín</dc:creator>
  <cp:lastModifiedBy>josep maria colomer</cp:lastModifiedBy>
  <cp:revision>1</cp:revision>
  <dcterms:created xsi:type="dcterms:W3CDTF">2024-01-30T20:35:47Z</dcterms:created>
  <dcterms:modified xsi:type="dcterms:W3CDTF">2026-03-15T11:03:10Z</dcterms:modified>
</cp:coreProperties>
</file>